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4"/>
  </p:sldMasterIdLst>
  <p:notesMasterIdLst>
    <p:notesMasterId r:id="rId39"/>
  </p:notesMasterIdLst>
  <p:sldIdLst>
    <p:sldId id="269" r:id="rId5"/>
    <p:sldId id="384" r:id="rId6"/>
    <p:sldId id="492" r:id="rId7"/>
    <p:sldId id="491" r:id="rId8"/>
    <p:sldId id="488" r:id="rId9"/>
    <p:sldId id="493" r:id="rId10"/>
    <p:sldId id="487" r:id="rId11"/>
    <p:sldId id="431" r:id="rId12"/>
    <p:sldId id="391" r:id="rId13"/>
    <p:sldId id="444" r:id="rId14"/>
    <p:sldId id="445" r:id="rId15"/>
    <p:sldId id="430" r:id="rId16"/>
    <p:sldId id="432" r:id="rId17"/>
    <p:sldId id="434" r:id="rId18"/>
    <p:sldId id="433" r:id="rId19"/>
    <p:sldId id="435" r:id="rId20"/>
    <p:sldId id="256" r:id="rId21"/>
    <p:sldId id="436" r:id="rId22"/>
    <p:sldId id="437" r:id="rId23"/>
    <p:sldId id="438" r:id="rId24"/>
    <p:sldId id="441" r:id="rId25"/>
    <p:sldId id="427" r:id="rId26"/>
    <p:sldId id="428" r:id="rId27"/>
    <p:sldId id="440" r:id="rId28"/>
    <p:sldId id="439" r:id="rId29"/>
    <p:sldId id="442" r:id="rId30"/>
    <p:sldId id="443" r:id="rId31"/>
    <p:sldId id="392" r:id="rId32"/>
    <p:sldId id="486" r:id="rId33"/>
    <p:sldId id="328" r:id="rId34"/>
    <p:sldId id="490" r:id="rId35"/>
    <p:sldId id="333" r:id="rId36"/>
    <p:sldId id="485" r:id="rId37"/>
    <p:sldId id="421" r:id="rId3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31A297-4A61-0B0E-32E0-5D1E320B5AC8}" name="Saskia Zuijderduijn | IPW" initials="SI" userId="S::saskia@publiekewaarden.nl::0e7cd3d4-3c08-4b24-b859-b03a9e1060c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E0000"/>
    <a:srgbClr val="E4D58F"/>
    <a:srgbClr val="EFEFEF"/>
    <a:srgbClr val="5E8E8E"/>
    <a:srgbClr val="C7EAE9"/>
    <a:srgbClr val="2A3756"/>
    <a:srgbClr val="E3E5E9"/>
    <a:srgbClr val="8CA0AB"/>
    <a:srgbClr val="5EB8B3"/>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D44B7A-2271-D04F-AA92-EB165E068190}" v="70" dt="2024-06-20T17:42:49.6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588"/>
    <p:restoredTop sz="89225"/>
  </p:normalViewPr>
  <p:slideViewPr>
    <p:cSldViewPr snapToGrid="0">
      <p:cViewPr varScale="1">
        <p:scale>
          <a:sx n="94" d="100"/>
          <a:sy n="94" d="100"/>
        </p:scale>
        <p:origin x="216" y="5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 Duiveman | Klimaatwerk" userId="f34b037e-3309-426e-a34e-d6a4caf84e32" providerId="ADAL" clId="{31D44B7A-2271-D04F-AA92-EB165E068190}"/>
    <pc:docChg chg="undo custSel addSld delSld modSld sldOrd">
      <pc:chgData name="Robert Duiveman | Klimaatwerk" userId="f34b037e-3309-426e-a34e-d6a4caf84e32" providerId="ADAL" clId="{31D44B7A-2271-D04F-AA92-EB165E068190}" dt="2024-06-20T17:49:11.417" v="1634" actId="20577"/>
      <pc:docMkLst>
        <pc:docMk/>
      </pc:docMkLst>
      <pc:sldChg chg="addSp delSp modSp mod ord">
        <pc:chgData name="Robert Duiveman | Klimaatwerk" userId="f34b037e-3309-426e-a34e-d6a4caf84e32" providerId="ADAL" clId="{31D44B7A-2271-D04F-AA92-EB165E068190}" dt="2024-06-20T17:41:48.798" v="1325" actId="20578"/>
        <pc:sldMkLst>
          <pc:docMk/>
          <pc:sldMk cId="3838426820" sldId="328"/>
        </pc:sldMkLst>
        <pc:spChg chg="add del mod">
          <ac:chgData name="Robert Duiveman | Klimaatwerk" userId="f34b037e-3309-426e-a34e-d6a4caf84e32" providerId="ADAL" clId="{31D44B7A-2271-D04F-AA92-EB165E068190}" dt="2024-06-20T08:28:26.826" v="382"/>
          <ac:spMkLst>
            <pc:docMk/>
            <pc:sldMk cId="3838426820" sldId="328"/>
            <ac:spMk id="4" creationId="{6ECF4208-BC65-0FBF-9A4A-3BE478AF7512}"/>
          </ac:spMkLst>
        </pc:spChg>
        <pc:spChg chg="add del mod">
          <ac:chgData name="Robert Duiveman | Klimaatwerk" userId="f34b037e-3309-426e-a34e-d6a4caf84e32" providerId="ADAL" clId="{31D44B7A-2271-D04F-AA92-EB165E068190}" dt="2024-06-20T08:28:25.023" v="380"/>
          <ac:spMkLst>
            <pc:docMk/>
            <pc:sldMk cId="3838426820" sldId="328"/>
            <ac:spMk id="5" creationId="{4E681D6E-8E0C-6219-D877-2EAFFD6B0EBA}"/>
          </ac:spMkLst>
        </pc:spChg>
        <pc:spChg chg="add mod">
          <ac:chgData name="Robert Duiveman | Klimaatwerk" userId="f34b037e-3309-426e-a34e-d6a4caf84e32" providerId="ADAL" clId="{31D44B7A-2271-D04F-AA92-EB165E068190}" dt="2024-06-20T08:28:54.910" v="399"/>
          <ac:spMkLst>
            <pc:docMk/>
            <pc:sldMk cId="3838426820" sldId="328"/>
            <ac:spMk id="6" creationId="{04197BAB-C780-3C38-7C06-C2E504924640}"/>
          </ac:spMkLst>
        </pc:spChg>
        <pc:picChg chg="add mod">
          <ac:chgData name="Robert Duiveman | Klimaatwerk" userId="f34b037e-3309-426e-a34e-d6a4caf84e32" providerId="ADAL" clId="{31D44B7A-2271-D04F-AA92-EB165E068190}" dt="2024-06-20T08:29:00.357" v="400"/>
          <ac:picMkLst>
            <pc:docMk/>
            <pc:sldMk cId="3838426820" sldId="328"/>
            <ac:picMk id="7" creationId="{268AE7E6-CE59-F2EC-E47B-714BEA33F0F6}"/>
          </ac:picMkLst>
        </pc:picChg>
      </pc:sldChg>
      <pc:sldChg chg="ord">
        <pc:chgData name="Robert Duiveman | Klimaatwerk" userId="f34b037e-3309-426e-a34e-d6a4caf84e32" providerId="ADAL" clId="{31D44B7A-2271-D04F-AA92-EB165E068190}" dt="2024-06-20T17:40:24.341" v="1321" actId="20578"/>
        <pc:sldMkLst>
          <pc:docMk/>
          <pc:sldMk cId="2751035913" sldId="333"/>
        </pc:sldMkLst>
      </pc:sldChg>
      <pc:sldChg chg="modSp mod">
        <pc:chgData name="Robert Duiveman | Klimaatwerk" userId="f34b037e-3309-426e-a34e-d6a4caf84e32" providerId="ADAL" clId="{31D44B7A-2271-D04F-AA92-EB165E068190}" dt="2024-06-20T17:29:09.905" v="762" actId="1076"/>
        <pc:sldMkLst>
          <pc:docMk/>
          <pc:sldMk cId="1839896862" sldId="384"/>
        </pc:sldMkLst>
        <pc:spChg chg="mod">
          <ac:chgData name="Robert Duiveman | Klimaatwerk" userId="f34b037e-3309-426e-a34e-d6a4caf84e32" providerId="ADAL" clId="{31D44B7A-2271-D04F-AA92-EB165E068190}" dt="2024-06-20T17:29:09.905" v="762" actId="1076"/>
          <ac:spMkLst>
            <pc:docMk/>
            <pc:sldMk cId="1839896862" sldId="384"/>
            <ac:spMk id="4" creationId="{9FB317DD-FA96-7608-F674-FD35E9E29DE7}"/>
          </ac:spMkLst>
        </pc:spChg>
      </pc:sldChg>
      <pc:sldChg chg="addSp delSp modSp mod ord">
        <pc:chgData name="Robert Duiveman | Klimaatwerk" userId="f34b037e-3309-426e-a34e-d6a4caf84e32" providerId="ADAL" clId="{31D44B7A-2271-D04F-AA92-EB165E068190}" dt="2024-06-20T17:46:16.201" v="1581" actId="20577"/>
        <pc:sldMkLst>
          <pc:docMk/>
          <pc:sldMk cId="406832641" sldId="392"/>
        </pc:sldMkLst>
        <pc:spChg chg="add mod">
          <ac:chgData name="Robert Duiveman | Klimaatwerk" userId="f34b037e-3309-426e-a34e-d6a4caf84e32" providerId="ADAL" clId="{31D44B7A-2271-D04F-AA92-EB165E068190}" dt="2024-06-20T17:46:16.201" v="1581" actId="20577"/>
          <ac:spMkLst>
            <pc:docMk/>
            <pc:sldMk cId="406832641" sldId="392"/>
            <ac:spMk id="7" creationId="{4EFFF0A7-ECBB-D606-BD6D-53E740C4DAC4}"/>
          </ac:spMkLst>
        </pc:spChg>
        <pc:spChg chg="mod">
          <ac:chgData name="Robert Duiveman | Klimaatwerk" userId="f34b037e-3309-426e-a34e-d6a4caf84e32" providerId="ADAL" clId="{31D44B7A-2271-D04F-AA92-EB165E068190}" dt="2024-06-20T17:33:15.651" v="952" actId="14100"/>
          <ac:spMkLst>
            <pc:docMk/>
            <pc:sldMk cId="406832641" sldId="392"/>
            <ac:spMk id="10" creationId="{B9D5C0F0-90D0-1ABC-D331-CB7707354A38}"/>
          </ac:spMkLst>
        </pc:spChg>
        <pc:picChg chg="mod">
          <ac:chgData name="Robert Duiveman | Klimaatwerk" userId="f34b037e-3309-426e-a34e-d6a4caf84e32" providerId="ADAL" clId="{31D44B7A-2271-D04F-AA92-EB165E068190}" dt="2024-06-20T17:33:18.001" v="953" actId="1076"/>
          <ac:picMkLst>
            <pc:docMk/>
            <pc:sldMk cId="406832641" sldId="392"/>
            <ac:picMk id="3" creationId="{0B73B7A8-7DE9-84AA-645A-4C65072FF374}"/>
          </ac:picMkLst>
        </pc:picChg>
        <pc:picChg chg="mod">
          <ac:chgData name="Robert Duiveman | Klimaatwerk" userId="f34b037e-3309-426e-a34e-d6a4caf84e32" providerId="ADAL" clId="{31D44B7A-2271-D04F-AA92-EB165E068190}" dt="2024-06-20T17:31:03.895" v="774" actId="1076"/>
          <ac:picMkLst>
            <pc:docMk/>
            <pc:sldMk cId="406832641" sldId="392"/>
            <ac:picMk id="4" creationId="{C42C79D0-C608-02FC-0142-7070FC292671}"/>
          </ac:picMkLst>
        </pc:picChg>
        <pc:picChg chg="mod">
          <ac:chgData name="Robert Duiveman | Klimaatwerk" userId="f34b037e-3309-426e-a34e-d6a4caf84e32" providerId="ADAL" clId="{31D44B7A-2271-D04F-AA92-EB165E068190}" dt="2024-06-20T17:30:53.260" v="771" actId="1076"/>
          <ac:picMkLst>
            <pc:docMk/>
            <pc:sldMk cId="406832641" sldId="392"/>
            <ac:picMk id="5" creationId="{91043BE3-6401-AC49-2C0B-A1926C067ECF}"/>
          </ac:picMkLst>
        </pc:picChg>
        <pc:picChg chg="del">
          <ac:chgData name="Robert Duiveman | Klimaatwerk" userId="f34b037e-3309-426e-a34e-d6a4caf84e32" providerId="ADAL" clId="{31D44B7A-2271-D04F-AA92-EB165E068190}" dt="2024-06-20T17:30:48.049" v="769" actId="478"/>
          <ac:picMkLst>
            <pc:docMk/>
            <pc:sldMk cId="406832641" sldId="392"/>
            <ac:picMk id="6" creationId="{2514DFA3-0331-AAF3-F6CF-668120B89B49}"/>
          </ac:picMkLst>
        </pc:picChg>
        <pc:picChg chg="mod">
          <ac:chgData name="Robert Duiveman | Klimaatwerk" userId="f34b037e-3309-426e-a34e-d6a4caf84e32" providerId="ADAL" clId="{31D44B7A-2271-D04F-AA92-EB165E068190}" dt="2024-06-20T17:30:59.177" v="773" actId="1076"/>
          <ac:picMkLst>
            <pc:docMk/>
            <pc:sldMk cId="406832641" sldId="392"/>
            <ac:picMk id="9" creationId="{D39D31FE-9B83-EF15-7A16-164EBB14C465}"/>
          </ac:picMkLst>
        </pc:picChg>
        <pc:picChg chg="mod">
          <ac:chgData name="Robert Duiveman | Klimaatwerk" userId="f34b037e-3309-426e-a34e-d6a4caf84e32" providerId="ADAL" clId="{31D44B7A-2271-D04F-AA92-EB165E068190}" dt="2024-06-20T17:30:38.943" v="766" actId="1076"/>
          <ac:picMkLst>
            <pc:docMk/>
            <pc:sldMk cId="406832641" sldId="392"/>
            <ac:picMk id="11" creationId="{812993F8-B399-3874-9347-8AE89E7E5B3D}"/>
          </ac:picMkLst>
        </pc:picChg>
        <pc:picChg chg="del">
          <ac:chgData name="Robert Duiveman | Klimaatwerk" userId="f34b037e-3309-426e-a34e-d6a4caf84e32" providerId="ADAL" clId="{31D44B7A-2271-D04F-AA92-EB165E068190}" dt="2024-06-20T17:31:05.195" v="775" actId="478"/>
          <ac:picMkLst>
            <pc:docMk/>
            <pc:sldMk cId="406832641" sldId="392"/>
            <ac:picMk id="12" creationId="{AF77B900-14C2-699B-C823-0127E6BA38FE}"/>
          </ac:picMkLst>
        </pc:picChg>
      </pc:sldChg>
      <pc:sldChg chg="modSp mod ord">
        <pc:chgData name="Robert Duiveman | Klimaatwerk" userId="f34b037e-3309-426e-a34e-d6a4caf84e32" providerId="ADAL" clId="{31D44B7A-2271-D04F-AA92-EB165E068190}" dt="2024-06-20T17:40:19.261" v="1320" actId="20578"/>
        <pc:sldMkLst>
          <pc:docMk/>
          <pc:sldMk cId="1633355868" sldId="421"/>
        </pc:sldMkLst>
        <pc:spChg chg="mod">
          <ac:chgData name="Robert Duiveman | Klimaatwerk" userId="f34b037e-3309-426e-a34e-d6a4caf84e32" providerId="ADAL" clId="{31D44B7A-2271-D04F-AA92-EB165E068190}" dt="2024-06-20T07:57:31.742" v="109" actId="14100"/>
          <ac:spMkLst>
            <pc:docMk/>
            <pc:sldMk cId="1633355868" sldId="421"/>
            <ac:spMk id="21" creationId="{B3A1313C-FE33-0672-4BDD-F0BB7300B2C6}"/>
          </ac:spMkLst>
        </pc:spChg>
        <pc:spChg chg="mod">
          <ac:chgData name="Robert Duiveman | Klimaatwerk" userId="f34b037e-3309-426e-a34e-d6a4caf84e32" providerId="ADAL" clId="{31D44B7A-2271-D04F-AA92-EB165E068190}" dt="2024-06-20T07:57:26.085" v="107" actId="14100"/>
          <ac:spMkLst>
            <pc:docMk/>
            <pc:sldMk cId="1633355868" sldId="421"/>
            <ac:spMk id="23" creationId="{0D6620AD-E330-ACB9-FD20-C9D2CC31C36A}"/>
          </ac:spMkLst>
        </pc:spChg>
        <pc:spChg chg="mod">
          <ac:chgData name="Robert Duiveman | Klimaatwerk" userId="f34b037e-3309-426e-a34e-d6a4caf84e32" providerId="ADAL" clId="{31D44B7A-2271-D04F-AA92-EB165E068190}" dt="2024-06-20T07:58:15.168" v="124" actId="20577"/>
          <ac:spMkLst>
            <pc:docMk/>
            <pc:sldMk cId="1633355868" sldId="421"/>
            <ac:spMk id="24" creationId="{8E251C08-C209-CC25-18AB-FA537A349EC8}"/>
          </ac:spMkLst>
        </pc:spChg>
        <pc:picChg chg="mod">
          <ac:chgData name="Robert Duiveman | Klimaatwerk" userId="f34b037e-3309-426e-a34e-d6a4caf84e32" providerId="ADAL" clId="{31D44B7A-2271-D04F-AA92-EB165E068190}" dt="2024-06-20T07:57:40.405" v="110" actId="14100"/>
          <ac:picMkLst>
            <pc:docMk/>
            <pc:sldMk cId="1633355868" sldId="421"/>
            <ac:picMk id="26" creationId="{BC061D23-9F64-C81B-4B67-109AF5089C89}"/>
          </ac:picMkLst>
        </pc:picChg>
      </pc:sldChg>
      <pc:sldChg chg="modSp mod ord">
        <pc:chgData name="Robert Duiveman | Klimaatwerk" userId="f34b037e-3309-426e-a34e-d6a4caf84e32" providerId="ADAL" clId="{31D44B7A-2271-D04F-AA92-EB165E068190}" dt="2024-06-20T17:43:59.604" v="1433" actId="20578"/>
        <pc:sldMkLst>
          <pc:docMk/>
          <pc:sldMk cId="990892887" sldId="485"/>
        </pc:sldMkLst>
        <pc:spChg chg="mod">
          <ac:chgData name="Robert Duiveman | Klimaatwerk" userId="f34b037e-3309-426e-a34e-d6a4caf84e32" providerId="ADAL" clId="{31D44B7A-2271-D04F-AA92-EB165E068190}" dt="2024-06-20T08:29:21.210" v="403" actId="20577"/>
          <ac:spMkLst>
            <pc:docMk/>
            <pc:sldMk cId="990892887" sldId="485"/>
            <ac:spMk id="5" creationId="{8E5D9C02-7646-9DB5-0C99-422EE61CB3E8}"/>
          </ac:spMkLst>
        </pc:spChg>
        <pc:spChg chg="mod">
          <ac:chgData name="Robert Duiveman | Klimaatwerk" userId="f34b037e-3309-426e-a34e-d6a4caf84e32" providerId="ADAL" clId="{31D44B7A-2271-D04F-AA92-EB165E068190}" dt="2024-06-20T08:29:24.727" v="407" actId="20577"/>
          <ac:spMkLst>
            <pc:docMk/>
            <pc:sldMk cId="990892887" sldId="485"/>
            <ac:spMk id="7" creationId="{5E8E1039-7EFB-007C-8EB2-501DCE522D48}"/>
          </ac:spMkLst>
        </pc:spChg>
      </pc:sldChg>
      <pc:sldChg chg="addSp delSp modSp mod ord modNotesTx">
        <pc:chgData name="Robert Duiveman | Klimaatwerk" userId="f34b037e-3309-426e-a34e-d6a4caf84e32" providerId="ADAL" clId="{31D44B7A-2271-D04F-AA92-EB165E068190}" dt="2024-06-20T17:48:43.208" v="1586" actId="1076"/>
        <pc:sldMkLst>
          <pc:docMk/>
          <pc:sldMk cId="1158192240" sldId="486"/>
        </pc:sldMkLst>
        <pc:spChg chg="mod">
          <ac:chgData name="Robert Duiveman | Klimaatwerk" userId="f34b037e-3309-426e-a34e-d6a4caf84e32" providerId="ADAL" clId="{31D44B7A-2271-D04F-AA92-EB165E068190}" dt="2024-06-20T07:54:16.051" v="51" actId="14100"/>
          <ac:spMkLst>
            <pc:docMk/>
            <pc:sldMk cId="1158192240" sldId="486"/>
            <ac:spMk id="2" creationId="{52C1D7F8-28C9-1887-3937-8C373D71BB2F}"/>
          </ac:spMkLst>
        </pc:spChg>
        <pc:spChg chg="add mod">
          <ac:chgData name="Robert Duiveman | Klimaatwerk" userId="f34b037e-3309-426e-a34e-d6a4caf84e32" providerId="ADAL" clId="{31D44B7A-2271-D04F-AA92-EB165E068190}" dt="2024-06-20T17:48:18.304" v="1582" actId="20577"/>
          <ac:spMkLst>
            <pc:docMk/>
            <pc:sldMk cId="1158192240" sldId="486"/>
            <ac:spMk id="9" creationId="{566B3377-7180-725B-5B3B-DA916EA379D9}"/>
          </ac:spMkLst>
        </pc:spChg>
        <pc:picChg chg="del mod">
          <ac:chgData name="Robert Duiveman | Klimaatwerk" userId="f34b037e-3309-426e-a34e-d6a4caf84e32" providerId="ADAL" clId="{31D44B7A-2271-D04F-AA92-EB165E068190}" dt="2024-06-20T17:34:25.261" v="966" actId="478"/>
          <ac:picMkLst>
            <pc:docMk/>
            <pc:sldMk cId="1158192240" sldId="486"/>
            <ac:picMk id="3" creationId="{DA183D8C-3D0A-92BF-3811-1B1AE1509449}"/>
          </ac:picMkLst>
        </pc:picChg>
        <pc:picChg chg="add mod">
          <ac:chgData name="Robert Duiveman | Klimaatwerk" userId="f34b037e-3309-426e-a34e-d6a4caf84e32" providerId="ADAL" clId="{31D44B7A-2271-D04F-AA92-EB165E068190}" dt="2024-06-20T17:34:24.204" v="965" actId="1076"/>
          <ac:picMkLst>
            <pc:docMk/>
            <pc:sldMk cId="1158192240" sldId="486"/>
            <ac:picMk id="4" creationId="{DF000667-0E6E-67C3-C6DF-DCDE34609D98}"/>
          </ac:picMkLst>
        </pc:picChg>
        <pc:picChg chg="add mod">
          <ac:chgData name="Robert Duiveman | Klimaatwerk" userId="f34b037e-3309-426e-a34e-d6a4caf84e32" providerId="ADAL" clId="{31D44B7A-2271-D04F-AA92-EB165E068190}" dt="2024-06-20T17:48:43.208" v="1586" actId="1076"/>
          <ac:picMkLst>
            <pc:docMk/>
            <pc:sldMk cId="1158192240" sldId="486"/>
            <ac:picMk id="5" creationId="{1AC2324B-D254-5134-3779-EF7C5F5AA0AD}"/>
          </ac:picMkLst>
        </pc:picChg>
        <pc:picChg chg="add mod">
          <ac:chgData name="Robert Duiveman | Klimaatwerk" userId="f34b037e-3309-426e-a34e-d6a4caf84e32" providerId="ADAL" clId="{31D44B7A-2271-D04F-AA92-EB165E068190}" dt="2024-06-20T17:39:14.232" v="1301" actId="1076"/>
          <ac:picMkLst>
            <pc:docMk/>
            <pc:sldMk cId="1158192240" sldId="486"/>
            <ac:picMk id="6" creationId="{AA8DB41B-8A1D-1AEA-70E9-3FD8CE0ACAEB}"/>
          </ac:picMkLst>
        </pc:picChg>
        <pc:picChg chg="add mod">
          <ac:chgData name="Robert Duiveman | Klimaatwerk" userId="f34b037e-3309-426e-a34e-d6a4caf84e32" providerId="ADAL" clId="{31D44B7A-2271-D04F-AA92-EB165E068190}" dt="2024-06-20T17:48:38.124" v="1584" actId="1076"/>
          <ac:picMkLst>
            <pc:docMk/>
            <pc:sldMk cId="1158192240" sldId="486"/>
            <ac:picMk id="7" creationId="{C2159BA5-AB6D-8997-C9EF-4BC15BBBEF77}"/>
          </ac:picMkLst>
        </pc:picChg>
        <pc:picChg chg="add mod">
          <ac:chgData name="Robert Duiveman | Klimaatwerk" userId="f34b037e-3309-426e-a34e-d6a4caf84e32" providerId="ADAL" clId="{31D44B7A-2271-D04F-AA92-EB165E068190}" dt="2024-06-20T17:48:30.196" v="1583" actId="14100"/>
          <ac:picMkLst>
            <pc:docMk/>
            <pc:sldMk cId="1158192240" sldId="486"/>
            <ac:picMk id="8" creationId="{956ED859-9ED5-36CA-7956-8E2F3140F61A}"/>
          </ac:picMkLst>
        </pc:picChg>
        <pc:picChg chg="add mod">
          <ac:chgData name="Robert Duiveman | Klimaatwerk" userId="f34b037e-3309-426e-a34e-d6a4caf84e32" providerId="ADAL" clId="{31D44B7A-2271-D04F-AA92-EB165E068190}" dt="2024-06-20T07:53:42.268" v="46"/>
          <ac:picMkLst>
            <pc:docMk/>
            <pc:sldMk cId="1158192240" sldId="486"/>
            <ac:picMk id="10" creationId="{96AB3B85-CAB5-E28E-99FD-C79183EBFC55}"/>
          </ac:picMkLst>
        </pc:picChg>
        <pc:picChg chg="add mod">
          <ac:chgData name="Robert Duiveman | Klimaatwerk" userId="f34b037e-3309-426e-a34e-d6a4caf84e32" providerId="ADAL" clId="{31D44B7A-2271-D04F-AA92-EB165E068190}" dt="2024-06-20T07:54:11.770" v="50" actId="1076"/>
          <ac:picMkLst>
            <pc:docMk/>
            <pc:sldMk cId="1158192240" sldId="486"/>
            <ac:picMk id="12" creationId="{96D3A5DC-6565-5A9A-B79E-83A468C001DE}"/>
          </ac:picMkLst>
        </pc:picChg>
        <pc:picChg chg="add del mod">
          <ac:chgData name="Robert Duiveman | Klimaatwerk" userId="f34b037e-3309-426e-a34e-d6a4caf84e32" providerId="ADAL" clId="{31D44B7A-2271-D04F-AA92-EB165E068190}" dt="2024-06-20T17:33:56.020" v="955" actId="478"/>
          <ac:picMkLst>
            <pc:docMk/>
            <pc:sldMk cId="1158192240" sldId="486"/>
            <ac:picMk id="13" creationId="{ACA81FED-2EBB-E7DA-9253-B1C855D47DC5}"/>
          </ac:picMkLst>
        </pc:picChg>
      </pc:sldChg>
      <pc:sldChg chg="addSp delSp modSp mod ord">
        <pc:chgData name="Robert Duiveman | Klimaatwerk" userId="f34b037e-3309-426e-a34e-d6a4caf84e32" providerId="ADAL" clId="{31D44B7A-2271-D04F-AA92-EB165E068190}" dt="2024-06-20T17:49:11.417" v="1634" actId="20577"/>
        <pc:sldMkLst>
          <pc:docMk/>
          <pc:sldMk cId="486535166" sldId="487"/>
        </pc:sldMkLst>
        <pc:spChg chg="mod">
          <ac:chgData name="Robert Duiveman | Klimaatwerk" userId="f34b037e-3309-426e-a34e-d6a4caf84e32" providerId="ADAL" clId="{31D44B7A-2271-D04F-AA92-EB165E068190}" dt="2024-06-20T17:49:11.417" v="1634" actId="20577"/>
          <ac:spMkLst>
            <pc:docMk/>
            <pc:sldMk cId="486535166" sldId="487"/>
            <ac:spMk id="2" creationId="{52C1D7F8-28C9-1887-3937-8C373D71BB2F}"/>
          </ac:spMkLst>
        </pc:spChg>
        <pc:spChg chg="mod">
          <ac:chgData name="Robert Duiveman | Klimaatwerk" userId="f34b037e-3309-426e-a34e-d6a4caf84e32" providerId="ADAL" clId="{31D44B7A-2271-D04F-AA92-EB165E068190}" dt="2024-06-20T08:16:37.288" v="177" actId="20577"/>
          <ac:spMkLst>
            <pc:docMk/>
            <pc:sldMk cId="486535166" sldId="487"/>
            <ac:spMk id="4" creationId="{9FB317DD-FA96-7608-F674-FD35E9E29DE7}"/>
          </ac:spMkLst>
        </pc:spChg>
        <pc:picChg chg="del">
          <ac:chgData name="Robert Duiveman | Klimaatwerk" userId="f34b037e-3309-426e-a34e-d6a4caf84e32" providerId="ADAL" clId="{31D44B7A-2271-D04F-AA92-EB165E068190}" dt="2024-06-20T08:06:09.984" v="125" actId="478"/>
          <ac:picMkLst>
            <pc:docMk/>
            <pc:sldMk cId="486535166" sldId="487"/>
            <ac:picMk id="3" creationId="{DA183D8C-3D0A-92BF-3811-1B1AE1509449}"/>
          </ac:picMkLst>
        </pc:picChg>
        <pc:picChg chg="add mod">
          <ac:chgData name="Robert Duiveman | Klimaatwerk" userId="f34b037e-3309-426e-a34e-d6a4caf84e32" providerId="ADAL" clId="{31D44B7A-2271-D04F-AA92-EB165E068190}" dt="2024-06-20T08:16:45.694" v="179" actId="1076"/>
          <ac:picMkLst>
            <pc:docMk/>
            <pc:sldMk cId="486535166" sldId="487"/>
            <ac:picMk id="5" creationId="{C32A25DA-E350-9783-479D-F925A113ECDD}"/>
          </ac:picMkLst>
        </pc:picChg>
      </pc:sldChg>
      <pc:sldChg chg="addSp delSp modSp mod ord">
        <pc:chgData name="Robert Duiveman | Klimaatwerk" userId="f34b037e-3309-426e-a34e-d6a4caf84e32" providerId="ADAL" clId="{31D44B7A-2271-D04F-AA92-EB165E068190}" dt="2024-06-20T17:27:59.518" v="757" actId="20578"/>
        <pc:sldMkLst>
          <pc:docMk/>
          <pc:sldMk cId="2050976785" sldId="488"/>
        </pc:sldMkLst>
        <pc:spChg chg="mod">
          <ac:chgData name="Robert Duiveman | Klimaatwerk" userId="f34b037e-3309-426e-a34e-d6a4caf84e32" providerId="ADAL" clId="{31D44B7A-2271-D04F-AA92-EB165E068190}" dt="2024-06-20T17:20:53.978" v="720" actId="20577"/>
          <ac:spMkLst>
            <pc:docMk/>
            <pc:sldMk cId="2050976785" sldId="488"/>
            <ac:spMk id="2" creationId="{52C1D7F8-28C9-1887-3937-8C373D71BB2F}"/>
          </ac:spMkLst>
        </pc:spChg>
        <pc:spChg chg="mod">
          <ac:chgData name="Robert Duiveman | Klimaatwerk" userId="f34b037e-3309-426e-a34e-d6a4caf84e32" providerId="ADAL" clId="{31D44B7A-2271-D04F-AA92-EB165E068190}" dt="2024-06-20T17:24:21.937" v="734" actId="1076"/>
          <ac:spMkLst>
            <pc:docMk/>
            <pc:sldMk cId="2050976785" sldId="488"/>
            <ac:spMk id="5" creationId="{F1E37D2C-ADA4-108E-2D06-D74B7728A5B7}"/>
          </ac:spMkLst>
        </pc:spChg>
        <pc:picChg chg="del">
          <ac:chgData name="Robert Duiveman | Klimaatwerk" userId="f34b037e-3309-426e-a34e-d6a4caf84e32" providerId="ADAL" clId="{31D44B7A-2271-D04F-AA92-EB165E068190}" dt="2024-06-20T17:23:36.373" v="729" actId="478"/>
          <ac:picMkLst>
            <pc:docMk/>
            <pc:sldMk cId="2050976785" sldId="488"/>
            <ac:picMk id="3" creationId="{DA183D8C-3D0A-92BF-3811-1B1AE1509449}"/>
          </ac:picMkLst>
        </pc:picChg>
        <pc:picChg chg="add mod">
          <ac:chgData name="Robert Duiveman | Klimaatwerk" userId="f34b037e-3309-426e-a34e-d6a4caf84e32" providerId="ADAL" clId="{31D44B7A-2271-D04F-AA92-EB165E068190}" dt="2024-06-20T17:24:33.404" v="738" actId="1076"/>
          <ac:picMkLst>
            <pc:docMk/>
            <pc:sldMk cId="2050976785" sldId="488"/>
            <ac:picMk id="4" creationId="{D7819172-C5F2-E60E-AE68-CE1FF3712171}"/>
          </ac:picMkLst>
        </pc:picChg>
      </pc:sldChg>
      <pc:sldChg chg="modSp del mod">
        <pc:chgData name="Robert Duiveman | Klimaatwerk" userId="f34b037e-3309-426e-a34e-d6a4caf84e32" providerId="ADAL" clId="{31D44B7A-2271-D04F-AA92-EB165E068190}" dt="2024-06-20T08:29:03.842" v="401" actId="2696"/>
        <pc:sldMkLst>
          <pc:docMk/>
          <pc:sldMk cId="4036741435" sldId="489"/>
        </pc:sldMkLst>
        <pc:spChg chg="mod">
          <ac:chgData name="Robert Duiveman | Klimaatwerk" userId="f34b037e-3309-426e-a34e-d6a4caf84e32" providerId="ADAL" clId="{31D44B7A-2271-D04F-AA92-EB165E068190}" dt="2024-06-20T08:28:46.477" v="398" actId="20577"/>
          <ac:spMkLst>
            <pc:docMk/>
            <pc:sldMk cId="4036741435" sldId="489"/>
            <ac:spMk id="2" creationId="{52C1D7F8-28C9-1887-3937-8C373D71BB2F}"/>
          </ac:spMkLst>
        </pc:spChg>
      </pc:sldChg>
      <pc:sldChg chg="modSp mod ord">
        <pc:chgData name="Robert Duiveman | Klimaatwerk" userId="f34b037e-3309-426e-a34e-d6a4caf84e32" providerId="ADAL" clId="{31D44B7A-2271-D04F-AA92-EB165E068190}" dt="2024-06-20T17:43:49.066" v="1432" actId="14100"/>
        <pc:sldMkLst>
          <pc:docMk/>
          <pc:sldMk cId="249926921" sldId="490"/>
        </pc:sldMkLst>
        <pc:spChg chg="mod">
          <ac:chgData name="Robert Duiveman | Klimaatwerk" userId="f34b037e-3309-426e-a34e-d6a4caf84e32" providerId="ADAL" clId="{31D44B7A-2271-D04F-AA92-EB165E068190}" dt="2024-06-20T17:40:06.077" v="1319" actId="20577"/>
          <ac:spMkLst>
            <pc:docMk/>
            <pc:sldMk cId="249926921" sldId="490"/>
            <ac:spMk id="2" creationId="{52C1D7F8-28C9-1887-3937-8C373D71BB2F}"/>
          </ac:spMkLst>
        </pc:spChg>
        <pc:spChg chg="mod">
          <ac:chgData name="Robert Duiveman | Klimaatwerk" userId="f34b037e-3309-426e-a34e-d6a4caf84e32" providerId="ADAL" clId="{31D44B7A-2271-D04F-AA92-EB165E068190}" dt="2024-06-20T17:43:04.699" v="1368" actId="20577"/>
          <ac:spMkLst>
            <pc:docMk/>
            <pc:sldMk cId="249926921" sldId="490"/>
            <ac:spMk id="4" creationId="{31F0BBB4-C109-110D-2996-B02B1971446B}"/>
          </ac:spMkLst>
        </pc:spChg>
        <pc:spChg chg="mod">
          <ac:chgData name="Robert Duiveman | Klimaatwerk" userId="f34b037e-3309-426e-a34e-d6a4caf84e32" providerId="ADAL" clId="{31D44B7A-2271-D04F-AA92-EB165E068190}" dt="2024-06-20T17:43:37.889" v="1431" actId="20577"/>
          <ac:spMkLst>
            <pc:docMk/>
            <pc:sldMk cId="249926921" sldId="490"/>
            <ac:spMk id="5" creationId="{D11B0E73-6B01-99AE-E364-7AFCAA5FD100}"/>
          </ac:spMkLst>
        </pc:spChg>
        <pc:spChg chg="mod">
          <ac:chgData name="Robert Duiveman | Klimaatwerk" userId="f34b037e-3309-426e-a34e-d6a4caf84e32" providerId="ADAL" clId="{31D44B7A-2271-D04F-AA92-EB165E068190}" dt="2024-06-20T17:43:49.066" v="1432" actId="14100"/>
          <ac:spMkLst>
            <pc:docMk/>
            <pc:sldMk cId="249926921" sldId="490"/>
            <ac:spMk id="6" creationId="{044CC563-1231-EDF0-1276-81349E439D48}"/>
          </ac:spMkLst>
        </pc:spChg>
      </pc:sldChg>
      <pc:sldChg chg="del">
        <pc:chgData name="Robert Duiveman | Klimaatwerk" userId="f34b037e-3309-426e-a34e-d6a4caf84e32" providerId="ADAL" clId="{31D44B7A-2271-D04F-AA92-EB165E068190}" dt="2024-06-20T07:56:53.520" v="79" actId="2696"/>
        <pc:sldMkLst>
          <pc:docMk/>
          <pc:sldMk cId="670449792" sldId="491"/>
        </pc:sldMkLst>
      </pc:sldChg>
      <pc:sldChg chg="addSp delSp modSp add mod ord">
        <pc:chgData name="Robert Duiveman | Klimaatwerk" userId="f34b037e-3309-426e-a34e-d6a4caf84e32" providerId="ADAL" clId="{31D44B7A-2271-D04F-AA92-EB165E068190}" dt="2024-06-20T17:28:03.251" v="758" actId="20578"/>
        <pc:sldMkLst>
          <pc:docMk/>
          <pc:sldMk cId="2869853058" sldId="491"/>
        </pc:sldMkLst>
        <pc:spChg chg="mod">
          <ac:chgData name="Robert Duiveman | Klimaatwerk" userId="f34b037e-3309-426e-a34e-d6a4caf84e32" providerId="ADAL" clId="{31D44B7A-2271-D04F-AA92-EB165E068190}" dt="2024-06-20T08:25:40.957" v="286" actId="20577"/>
          <ac:spMkLst>
            <pc:docMk/>
            <pc:sldMk cId="2869853058" sldId="491"/>
            <ac:spMk id="2" creationId="{52C1D7F8-28C9-1887-3937-8C373D71BB2F}"/>
          </ac:spMkLst>
        </pc:spChg>
        <pc:spChg chg="del">
          <ac:chgData name="Robert Duiveman | Klimaatwerk" userId="f34b037e-3309-426e-a34e-d6a4caf84e32" providerId="ADAL" clId="{31D44B7A-2271-D04F-AA92-EB165E068190}" dt="2024-06-20T08:17:29.831" v="196" actId="478"/>
          <ac:spMkLst>
            <pc:docMk/>
            <pc:sldMk cId="2869853058" sldId="491"/>
            <ac:spMk id="4" creationId="{9FB317DD-FA96-7608-F674-FD35E9E29DE7}"/>
          </ac:spMkLst>
        </pc:spChg>
        <pc:spChg chg="add del mod">
          <ac:chgData name="Robert Duiveman | Klimaatwerk" userId="f34b037e-3309-426e-a34e-d6a4caf84e32" providerId="ADAL" clId="{31D44B7A-2271-D04F-AA92-EB165E068190}" dt="2024-06-20T08:25:13.442" v="274" actId="478"/>
          <ac:spMkLst>
            <pc:docMk/>
            <pc:sldMk cId="2869853058" sldId="491"/>
            <ac:spMk id="9" creationId="{92A30F8C-C601-76AE-6138-470D4D00D7FB}"/>
          </ac:spMkLst>
        </pc:spChg>
        <pc:picChg chg="mod">
          <ac:chgData name="Robert Duiveman | Klimaatwerk" userId="f34b037e-3309-426e-a34e-d6a4caf84e32" providerId="ADAL" clId="{31D44B7A-2271-D04F-AA92-EB165E068190}" dt="2024-06-20T08:25:20.897" v="277" actId="1076"/>
          <ac:picMkLst>
            <pc:docMk/>
            <pc:sldMk cId="2869853058" sldId="491"/>
            <ac:picMk id="3" creationId="{DA183D8C-3D0A-92BF-3811-1B1AE1509449}"/>
          </ac:picMkLst>
        </pc:picChg>
        <pc:picChg chg="add mod">
          <ac:chgData name="Robert Duiveman | Klimaatwerk" userId="f34b037e-3309-426e-a34e-d6a4caf84e32" providerId="ADAL" clId="{31D44B7A-2271-D04F-AA92-EB165E068190}" dt="2024-06-20T17:09:41.491" v="490" actId="1076"/>
          <ac:picMkLst>
            <pc:docMk/>
            <pc:sldMk cId="2869853058" sldId="491"/>
            <ac:picMk id="5" creationId="{5FCACF8C-C5D1-A230-254C-6E63F96EE6C8}"/>
          </ac:picMkLst>
        </pc:picChg>
        <pc:picChg chg="add mod">
          <ac:chgData name="Robert Duiveman | Klimaatwerk" userId="f34b037e-3309-426e-a34e-d6a4caf84e32" providerId="ADAL" clId="{31D44B7A-2271-D04F-AA92-EB165E068190}" dt="2024-06-20T17:09:48.012" v="492" actId="1076"/>
          <ac:picMkLst>
            <pc:docMk/>
            <pc:sldMk cId="2869853058" sldId="491"/>
            <ac:picMk id="6" creationId="{D1C5DBEB-2C0A-7308-1042-556C7DD48E78}"/>
          </ac:picMkLst>
        </pc:picChg>
        <pc:picChg chg="add mod">
          <ac:chgData name="Robert Duiveman | Klimaatwerk" userId="f34b037e-3309-426e-a34e-d6a4caf84e32" providerId="ADAL" clId="{31D44B7A-2271-D04F-AA92-EB165E068190}" dt="2024-06-20T17:09:45.383" v="491" actId="1076"/>
          <ac:picMkLst>
            <pc:docMk/>
            <pc:sldMk cId="2869853058" sldId="491"/>
            <ac:picMk id="7" creationId="{2673F559-62C9-78C7-DC7D-32CF9D23F286}"/>
          </ac:picMkLst>
        </pc:picChg>
        <pc:picChg chg="add mod">
          <ac:chgData name="Robert Duiveman | Klimaatwerk" userId="f34b037e-3309-426e-a34e-d6a4caf84e32" providerId="ADAL" clId="{31D44B7A-2271-D04F-AA92-EB165E068190}" dt="2024-06-20T08:22:25.110" v="229" actId="1076"/>
          <ac:picMkLst>
            <pc:docMk/>
            <pc:sldMk cId="2869853058" sldId="491"/>
            <ac:picMk id="8" creationId="{54073E8D-F93D-84AC-AE0B-DB2FEBB3A274}"/>
          </ac:picMkLst>
        </pc:picChg>
      </pc:sldChg>
      <pc:sldChg chg="delSp modSp add del mod setBg">
        <pc:chgData name="Robert Duiveman | Klimaatwerk" userId="f34b037e-3309-426e-a34e-d6a4caf84e32" providerId="ADAL" clId="{31D44B7A-2271-D04F-AA92-EB165E068190}" dt="2024-06-20T08:17:13.010" v="183" actId="2696"/>
        <pc:sldMkLst>
          <pc:docMk/>
          <pc:sldMk cId="3197911834" sldId="491"/>
        </pc:sldMkLst>
        <pc:spChg chg="mod">
          <ac:chgData name="Robert Duiveman | Klimaatwerk" userId="f34b037e-3309-426e-a34e-d6a4caf84e32" providerId="ADAL" clId="{31D44B7A-2271-D04F-AA92-EB165E068190}" dt="2024-06-20T08:17:05.653" v="181" actId="20577"/>
          <ac:spMkLst>
            <pc:docMk/>
            <pc:sldMk cId="3197911834" sldId="491"/>
            <ac:spMk id="10" creationId="{B9D5C0F0-90D0-1ABC-D331-CB7707354A38}"/>
          </ac:spMkLst>
        </pc:spChg>
        <pc:picChg chg="del">
          <ac:chgData name="Robert Duiveman | Klimaatwerk" userId="f34b037e-3309-426e-a34e-d6a4caf84e32" providerId="ADAL" clId="{31D44B7A-2271-D04F-AA92-EB165E068190}" dt="2024-06-20T08:17:07.956" v="182" actId="478"/>
          <ac:picMkLst>
            <pc:docMk/>
            <pc:sldMk cId="3197911834" sldId="491"/>
            <ac:picMk id="9" creationId="{D39D31FE-9B83-EF15-7A16-164EBB14C465}"/>
          </ac:picMkLst>
        </pc:picChg>
      </pc:sldChg>
      <pc:sldChg chg="addSp delSp modSp add mod ord modAnim">
        <pc:chgData name="Robert Duiveman | Klimaatwerk" userId="f34b037e-3309-426e-a34e-d6a4caf84e32" providerId="ADAL" clId="{31D44B7A-2271-D04F-AA92-EB165E068190}" dt="2024-06-20T17:25:24.271" v="740" actId="14100"/>
        <pc:sldMkLst>
          <pc:docMk/>
          <pc:sldMk cId="427976963" sldId="492"/>
        </pc:sldMkLst>
        <pc:spChg chg="mod">
          <ac:chgData name="Robert Duiveman | Klimaatwerk" userId="f34b037e-3309-426e-a34e-d6a4caf84e32" providerId="ADAL" clId="{31D44B7A-2271-D04F-AA92-EB165E068190}" dt="2024-06-20T17:11:10.483" v="542" actId="20577"/>
          <ac:spMkLst>
            <pc:docMk/>
            <pc:sldMk cId="427976963" sldId="492"/>
            <ac:spMk id="2" creationId="{52C1D7F8-28C9-1887-3937-8C373D71BB2F}"/>
          </ac:spMkLst>
        </pc:spChg>
        <pc:spChg chg="del">
          <ac:chgData name="Robert Duiveman | Klimaatwerk" userId="f34b037e-3309-426e-a34e-d6a4caf84e32" providerId="ADAL" clId="{31D44B7A-2271-D04F-AA92-EB165E068190}" dt="2024-06-20T17:11:14.128" v="544" actId="478"/>
          <ac:spMkLst>
            <pc:docMk/>
            <pc:sldMk cId="427976963" sldId="492"/>
            <ac:spMk id="4" creationId="{9FB317DD-FA96-7608-F674-FD35E9E29DE7}"/>
          </ac:spMkLst>
        </pc:spChg>
        <pc:spChg chg="add mod">
          <ac:chgData name="Robert Duiveman | Klimaatwerk" userId="f34b037e-3309-426e-a34e-d6a4caf84e32" providerId="ADAL" clId="{31D44B7A-2271-D04F-AA92-EB165E068190}" dt="2024-06-20T17:15:19.459" v="582" actId="14100"/>
          <ac:spMkLst>
            <pc:docMk/>
            <pc:sldMk cId="427976963" sldId="492"/>
            <ac:spMk id="5" creationId="{17988952-D02E-F4AA-BC4F-BB97E3E27526}"/>
          </ac:spMkLst>
        </pc:spChg>
        <pc:picChg chg="del">
          <ac:chgData name="Robert Duiveman | Klimaatwerk" userId="f34b037e-3309-426e-a34e-d6a4caf84e32" providerId="ADAL" clId="{31D44B7A-2271-D04F-AA92-EB165E068190}" dt="2024-06-20T17:11:11.802" v="543" actId="478"/>
          <ac:picMkLst>
            <pc:docMk/>
            <pc:sldMk cId="427976963" sldId="492"/>
            <ac:picMk id="3" creationId="{DA183D8C-3D0A-92BF-3811-1B1AE1509449}"/>
          </ac:picMkLst>
        </pc:picChg>
        <pc:picChg chg="add mod">
          <ac:chgData name="Robert Duiveman | Klimaatwerk" userId="f34b037e-3309-426e-a34e-d6a4caf84e32" providerId="ADAL" clId="{31D44B7A-2271-D04F-AA92-EB165E068190}" dt="2024-06-20T17:25:24.271" v="740" actId="14100"/>
          <ac:picMkLst>
            <pc:docMk/>
            <pc:sldMk cId="427976963" sldId="492"/>
            <ac:picMk id="6" creationId="{FD652045-0882-9F18-FA7B-03432CE37FB2}"/>
          </ac:picMkLst>
        </pc:picChg>
        <pc:picChg chg="add mod">
          <ac:chgData name="Robert Duiveman | Klimaatwerk" userId="f34b037e-3309-426e-a34e-d6a4caf84e32" providerId="ADAL" clId="{31D44B7A-2271-D04F-AA92-EB165E068190}" dt="2024-06-20T17:15:18.446" v="580" actId="1076"/>
          <ac:picMkLst>
            <pc:docMk/>
            <pc:sldMk cId="427976963" sldId="492"/>
            <ac:picMk id="7" creationId="{713CF9AE-41D3-E10E-5397-4C45F6AEBEC6}"/>
          </ac:picMkLst>
        </pc:picChg>
        <pc:picChg chg="add mod">
          <ac:chgData name="Robert Duiveman | Klimaatwerk" userId="f34b037e-3309-426e-a34e-d6a4caf84e32" providerId="ADAL" clId="{31D44B7A-2271-D04F-AA92-EB165E068190}" dt="2024-06-20T17:22:13.611" v="727" actId="1036"/>
          <ac:picMkLst>
            <pc:docMk/>
            <pc:sldMk cId="427976963" sldId="492"/>
            <ac:picMk id="8" creationId="{D2F23696-9995-2D45-E756-5E1F21810374}"/>
          </ac:picMkLst>
        </pc:picChg>
      </pc:sldChg>
      <pc:sldChg chg="addSp delSp modSp add mod ord">
        <pc:chgData name="Robert Duiveman | Klimaatwerk" userId="f34b037e-3309-426e-a34e-d6a4caf84e32" providerId="ADAL" clId="{31D44B7A-2271-D04F-AA92-EB165E068190}" dt="2024-06-20T17:28:29.556" v="760" actId="20578"/>
        <pc:sldMkLst>
          <pc:docMk/>
          <pc:sldMk cId="3130726959" sldId="493"/>
        </pc:sldMkLst>
        <pc:spChg chg="mod">
          <ac:chgData name="Robert Duiveman | Klimaatwerk" userId="f34b037e-3309-426e-a34e-d6a4caf84e32" providerId="ADAL" clId="{31D44B7A-2271-D04F-AA92-EB165E068190}" dt="2024-06-20T17:27:20.895" v="754" actId="20577"/>
          <ac:spMkLst>
            <pc:docMk/>
            <pc:sldMk cId="3130726959" sldId="493"/>
            <ac:spMk id="2" creationId="{52C1D7F8-28C9-1887-3937-8C373D71BB2F}"/>
          </ac:spMkLst>
        </pc:spChg>
        <pc:spChg chg="add del">
          <ac:chgData name="Robert Duiveman | Klimaatwerk" userId="f34b037e-3309-426e-a34e-d6a4caf84e32" providerId="ADAL" clId="{31D44B7A-2271-D04F-AA92-EB165E068190}" dt="2024-06-20T17:19:11.381" v="631" actId="478"/>
          <ac:spMkLst>
            <pc:docMk/>
            <pc:sldMk cId="3130726959" sldId="493"/>
            <ac:spMk id="4" creationId="{9FB317DD-FA96-7608-F674-FD35E9E29DE7}"/>
          </ac:spMkLst>
        </pc:spChg>
        <pc:spChg chg="add mod">
          <ac:chgData name="Robert Duiveman | Klimaatwerk" userId="f34b037e-3309-426e-a34e-d6a4caf84e32" providerId="ADAL" clId="{31D44B7A-2271-D04F-AA92-EB165E068190}" dt="2024-06-20T17:19:03.284" v="614" actId="767"/>
          <ac:spMkLst>
            <pc:docMk/>
            <pc:sldMk cId="3130726959" sldId="493"/>
            <ac:spMk id="5" creationId="{A3FED0F9-C0A1-80F2-7F1A-2712AB15E280}"/>
          </ac:spMkLst>
        </pc:spChg>
        <pc:picChg chg="del">
          <ac:chgData name="Robert Duiveman | Klimaatwerk" userId="f34b037e-3309-426e-a34e-d6a4caf84e32" providerId="ADAL" clId="{31D44B7A-2271-D04F-AA92-EB165E068190}" dt="2024-06-20T17:19:12.631" v="632" actId="478"/>
          <ac:picMkLst>
            <pc:docMk/>
            <pc:sldMk cId="3130726959" sldId="493"/>
            <ac:picMk id="3" creationId="{DA183D8C-3D0A-92BF-3811-1B1AE1509449}"/>
          </ac:picMkLst>
        </pc:picChg>
        <pc:picChg chg="add mod">
          <ac:chgData name="Robert Duiveman | Klimaatwerk" userId="f34b037e-3309-426e-a34e-d6a4caf84e32" providerId="ADAL" clId="{31D44B7A-2271-D04F-AA92-EB165E068190}" dt="2024-06-20T17:19:16.391" v="633"/>
          <ac:picMkLst>
            <pc:docMk/>
            <pc:sldMk cId="3130726959" sldId="493"/>
            <ac:picMk id="6" creationId="{7C362890-997A-B8DF-374D-B9553C1CE97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772EEF-D6DA-EE4A-AA38-08879C5934EF}" type="datetimeFigureOut">
              <a:rPr lang="nl-NL" smtClean="0"/>
              <a:t>21-06-2024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8A4475-CE31-794B-BAF6-3288F6C74686}" type="slidenum">
              <a:rPr lang="nl-NL" smtClean="0"/>
              <a:t>‹nr.›</a:t>
            </a:fld>
            <a:endParaRPr lang="nl-NL"/>
          </a:p>
        </p:txBody>
      </p:sp>
    </p:spTree>
    <p:extLst>
      <p:ext uri="{BB962C8B-B14F-4D97-AF65-F5344CB8AC3E}">
        <p14:creationId xmlns:p14="http://schemas.microsoft.com/office/powerpoint/2010/main" val="308713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668A4475-CE31-794B-BAF6-3288F6C74686}" type="slidenum">
              <a:rPr lang="nl-NL" smtClean="0"/>
              <a:t>1</a:t>
            </a:fld>
            <a:endParaRPr lang="nl-NL"/>
          </a:p>
        </p:txBody>
      </p:sp>
    </p:spTree>
    <p:extLst>
      <p:ext uri="{BB962C8B-B14F-4D97-AF65-F5344CB8AC3E}">
        <p14:creationId xmlns:p14="http://schemas.microsoft.com/office/powerpoint/2010/main" val="4024564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39c1200b0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39c1200b0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24352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39c1200b0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39c1200b0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42339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39c1200b0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39c1200b0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54987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e3be06c0bd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e3be06c0bd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39c1200b0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39c1200b0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35871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39c1200b0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39c1200b0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822262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39c1200b0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39c1200b0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42903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39c1200b0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39c1200b0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86415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39c1200b0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39c1200b0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23722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39c1200b0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39c1200b0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14300" indent="0">
              <a:buNone/>
            </a:pPr>
            <a:r>
              <a:rPr lang="nl-NL" sz="1100" dirty="0"/>
              <a:t>Geheugensteuntje:</a:t>
            </a:r>
          </a:p>
          <a:p>
            <a:pPr>
              <a:buFontTx/>
              <a:buChar char="-"/>
            </a:pPr>
            <a:r>
              <a:rPr lang="nl-NL" sz="1100" dirty="0"/>
              <a:t>Deelname percentage eigenaren</a:t>
            </a:r>
          </a:p>
          <a:p>
            <a:pPr>
              <a:buFontTx/>
              <a:buChar char="-"/>
            </a:pPr>
            <a:r>
              <a:rPr lang="nl-NL" sz="1100" dirty="0"/>
              <a:t>Wens eigenaren voor nieuwe voordeur opgenomen in het plan</a:t>
            </a:r>
          </a:p>
          <a:p>
            <a:pPr>
              <a:buFontTx/>
              <a:buChar char="-"/>
            </a:pPr>
            <a:r>
              <a:rPr lang="nl-NL" sz="1100" dirty="0"/>
              <a:t>Webinar met particuliere verhuurders</a:t>
            </a:r>
          </a:p>
          <a:p>
            <a:pPr>
              <a:buFontTx/>
              <a:buChar char="-"/>
            </a:pPr>
            <a:r>
              <a:rPr lang="nl-NL" sz="1100" dirty="0"/>
              <a:t>Voorbeeld Bennie over de Goudflat</a:t>
            </a:r>
          </a:p>
          <a:p>
            <a:pPr>
              <a:buFontTx/>
              <a:buChar char="-"/>
            </a:pPr>
            <a:r>
              <a:rPr lang="nl-NL" sz="1100" dirty="0"/>
              <a:t>Voorbeeld Bennie over aanspreken studenten van particuliere verhuur over onderhoud tuin</a:t>
            </a:r>
          </a:p>
          <a:p>
            <a:pPr>
              <a:buFontTx/>
              <a:buChar char="-"/>
            </a:pPr>
            <a:r>
              <a:rPr lang="nl-NL" sz="1100" dirty="0"/>
              <a:t>Doorbraakaanpak met IPW voor particuliere verhuur</a:t>
            </a:r>
          </a:p>
          <a:p>
            <a:pPr>
              <a:buFontTx/>
              <a:buChar char="-"/>
            </a:pPr>
            <a:r>
              <a:rPr lang="nl-NL" sz="1100" dirty="0"/>
              <a:t>Bijeenkomst over “hoe betaal ik de verduurzaming” verbreden met breed financieel advies</a:t>
            </a:r>
          </a:p>
          <a:p>
            <a:pPr>
              <a:buFontTx/>
              <a:buChar char="-"/>
            </a:pPr>
            <a:r>
              <a:rPr lang="nl-NL" sz="1100" dirty="0"/>
              <a:t>Van gebouw aansluiten naar buurtnet ontwerpen levert een slimmer en efficiënter net op</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125397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68A4475-CE31-794B-BAF6-3288F6C74686}" type="slidenum">
              <a:rPr lang="nl-NL" smtClean="0"/>
              <a:t>5</a:t>
            </a:fld>
            <a:endParaRPr lang="nl-NL"/>
          </a:p>
        </p:txBody>
      </p:sp>
    </p:spTree>
    <p:extLst>
      <p:ext uri="{BB962C8B-B14F-4D97-AF65-F5344CB8AC3E}">
        <p14:creationId xmlns:p14="http://schemas.microsoft.com/office/powerpoint/2010/main" val="21481359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39c1200b0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39c1200b0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14300" indent="0">
              <a:buNone/>
            </a:pPr>
            <a:r>
              <a:rPr lang="nl-NL" sz="1100" dirty="0"/>
              <a:t>Geheugensteuntje:</a:t>
            </a:r>
          </a:p>
          <a:p>
            <a:pPr>
              <a:buFontTx/>
              <a:buChar char="-"/>
            </a:pPr>
            <a:r>
              <a:rPr lang="nl-NL" sz="1100" dirty="0"/>
              <a:t>Deelname percentage eigenaren</a:t>
            </a:r>
          </a:p>
          <a:p>
            <a:pPr>
              <a:buFontTx/>
              <a:buChar char="-"/>
            </a:pPr>
            <a:r>
              <a:rPr lang="nl-NL" sz="1100" dirty="0"/>
              <a:t>Wens eigenaren voor nieuwe voordeur opgenomen in het plan</a:t>
            </a:r>
          </a:p>
          <a:p>
            <a:pPr>
              <a:buFontTx/>
              <a:buChar char="-"/>
            </a:pPr>
            <a:r>
              <a:rPr lang="nl-NL" sz="1100" dirty="0"/>
              <a:t>Webinar met particuliere verhuurders</a:t>
            </a:r>
          </a:p>
          <a:p>
            <a:pPr>
              <a:buFontTx/>
              <a:buChar char="-"/>
            </a:pPr>
            <a:r>
              <a:rPr lang="nl-NL" sz="1100" dirty="0"/>
              <a:t>Voorbeeld Bennie over de Goudflat</a:t>
            </a:r>
          </a:p>
          <a:p>
            <a:pPr>
              <a:buFontTx/>
              <a:buChar char="-"/>
            </a:pPr>
            <a:r>
              <a:rPr lang="nl-NL" sz="1100" dirty="0"/>
              <a:t>Voorbeeld Bennie over aanspreken studenten van particuliere verhuur over onderhoud tuin</a:t>
            </a:r>
          </a:p>
          <a:p>
            <a:pPr>
              <a:buFontTx/>
              <a:buChar char="-"/>
            </a:pPr>
            <a:r>
              <a:rPr lang="nl-NL" sz="1100" dirty="0"/>
              <a:t>Doorbraakaanpak met IPW voor particuliere verhuur</a:t>
            </a:r>
          </a:p>
          <a:p>
            <a:pPr>
              <a:buFontTx/>
              <a:buChar char="-"/>
            </a:pPr>
            <a:r>
              <a:rPr lang="nl-NL" sz="1100" dirty="0"/>
              <a:t>Bijeenkomst over “hoe betaal ik de verduurzaming” verbreden met breed financieel advies</a:t>
            </a:r>
          </a:p>
          <a:p>
            <a:pPr>
              <a:buFontTx/>
              <a:buChar char="-"/>
            </a:pPr>
            <a:r>
              <a:rPr lang="nl-NL" sz="1100" dirty="0"/>
              <a:t>Van gebouw aansluiten naar buurtnet ontwerpen levert een slimmer en efficiënter net op</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3641489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39c1200b0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39c1200b0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14300" indent="0">
              <a:buNone/>
            </a:pPr>
            <a:r>
              <a:rPr lang="nl-NL" sz="1100" dirty="0"/>
              <a:t>Geheugensteuntje:</a:t>
            </a:r>
          </a:p>
          <a:p>
            <a:pPr>
              <a:buFontTx/>
              <a:buChar char="-"/>
            </a:pPr>
            <a:r>
              <a:rPr lang="nl-NL" sz="1100" dirty="0"/>
              <a:t>Deelname percentage eigenaren</a:t>
            </a:r>
          </a:p>
          <a:p>
            <a:pPr>
              <a:buFontTx/>
              <a:buChar char="-"/>
            </a:pPr>
            <a:r>
              <a:rPr lang="nl-NL" sz="1100" dirty="0"/>
              <a:t>Wens eigenaren voor nieuwe voordeur opgenomen in het plan</a:t>
            </a:r>
          </a:p>
          <a:p>
            <a:pPr>
              <a:buFontTx/>
              <a:buChar char="-"/>
            </a:pPr>
            <a:r>
              <a:rPr lang="nl-NL" sz="1100" dirty="0"/>
              <a:t>Webinar met particuliere verhuurders</a:t>
            </a:r>
          </a:p>
          <a:p>
            <a:pPr>
              <a:buFontTx/>
              <a:buChar char="-"/>
            </a:pPr>
            <a:r>
              <a:rPr lang="nl-NL" sz="1100" dirty="0"/>
              <a:t>Voorbeeld Bennie over de Goudflat</a:t>
            </a:r>
          </a:p>
          <a:p>
            <a:pPr>
              <a:buFontTx/>
              <a:buChar char="-"/>
            </a:pPr>
            <a:r>
              <a:rPr lang="nl-NL" sz="1100" dirty="0"/>
              <a:t>Voorbeeld Bennie over aanspreken studenten van particuliere verhuur over onderhoud tuin</a:t>
            </a:r>
          </a:p>
          <a:p>
            <a:pPr>
              <a:buFontTx/>
              <a:buChar char="-"/>
            </a:pPr>
            <a:r>
              <a:rPr lang="nl-NL" sz="1100" dirty="0"/>
              <a:t>Doorbraakaanpak met IPW voor particuliere verhuur</a:t>
            </a:r>
          </a:p>
          <a:p>
            <a:pPr>
              <a:buFontTx/>
              <a:buChar char="-"/>
            </a:pPr>
            <a:r>
              <a:rPr lang="nl-NL" sz="1100" dirty="0"/>
              <a:t>Bijeenkomst over “hoe betaal ik de verduurzaming” verbreden met breed financieel advies</a:t>
            </a:r>
          </a:p>
          <a:p>
            <a:pPr>
              <a:buFontTx/>
              <a:buChar char="-"/>
            </a:pPr>
            <a:r>
              <a:rPr lang="nl-NL" sz="1100" dirty="0"/>
              <a:t>Van gebouw aansluiten naar buurtnet ontwerpen levert een slimmer en efficiënter net op</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5978179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39c1200b0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39c1200b0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14300" indent="0">
              <a:buNone/>
            </a:pPr>
            <a:r>
              <a:rPr lang="nl-NL" sz="1100" dirty="0"/>
              <a:t>Geheugensteuntje:</a:t>
            </a:r>
          </a:p>
          <a:p>
            <a:pPr>
              <a:buFontTx/>
              <a:buChar char="-"/>
            </a:pPr>
            <a:r>
              <a:rPr lang="nl-NL" sz="1100" dirty="0"/>
              <a:t>Deelname percentage eigenaren</a:t>
            </a:r>
          </a:p>
          <a:p>
            <a:pPr>
              <a:buFontTx/>
              <a:buChar char="-"/>
            </a:pPr>
            <a:r>
              <a:rPr lang="nl-NL" sz="1100" dirty="0"/>
              <a:t>Wens eigenaren voor nieuwe voordeur opgenomen in het plan</a:t>
            </a:r>
          </a:p>
          <a:p>
            <a:pPr>
              <a:buFontTx/>
              <a:buChar char="-"/>
            </a:pPr>
            <a:r>
              <a:rPr lang="nl-NL" sz="1100" dirty="0"/>
              <a:t>Webinar met particuliere verhuurders</a:t>
            </a:r>
          </a:p>
          <a:p>
            <a:pPr>
              <a:buFontTx/>
              <a:buChar char="-"/>
            </a:pPr>
            <a:r>
              <a:rPr lang="nl-NL" sz="1100" dirty="0"/>
              <a:t>Voorbeeld Bennie over de Goudflat</a:t>
            </a:r>
          </a:p>
          <a:p>
            <a:pPr>
              <a:buFontTx/>
              <a:buChar char="-"/>
            </a:pPr>
            <a:r>
              <a:rPr lang="nl-NL" sz="1100" dirty="0"/>
              <a:t>Voorbeeld Bennie over aanspreken studenten van particuliere verhuur over onderhoud tuin</a:t>
            </a:r>
          </a:p>
          <a:p>
            <a:pPr>
              <a:buFontTx/>
              <a:buChar char="-"/>
            </a:pPr>
            <a:r>
              <a:rPr lang="nl-NL" sz="1100" dirty="0"/>
              <a:t>Doorbraakaanpak met IPW voor particuliere verhuur</a:t>
            </a:r>
          </a:p>
          <a:p>
            <a:pPr>
              <a:buFontTx/>
              <a:buChar char="-"/>
            </a:pPr>
            <a:r>
              <a:rPr lang="nl-NL" sz="1100" dirty="0"/>
              <a:t>Bijeenkomst over “hoe betaal ik de verduurzaming” verbreden met breed financieel advies</a:t>
            </a:r>
          </a:p>
          <a:p>
            <a:pPr>
              <a:buFontTx/>
              <a:buChar char="-"/>
            </a:pPr>
            <a:r>
              <a:rPr lang="nl-NL" sz="1100" dirty="0"/>
              <a:t>Van gebouw aansluiten naar buurtnet ontwerpen levert een slimmer en efficiënter net op</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7881165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39c1200b0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39c1200b0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14300" indent="0">
              <a:buNone/>
            </a:pPr>
            <a:r>
              <a:rPr lang="nl-NL" sz="1100" dirty="0"/>
              <a:t>Geheugensteuntje:</a:t>
            </a:r>
          </a:p>
          <a:p>
            <a:pPr>
              <a:buFontTx/>
              <a:buChar char="-"/>
            </a:pPr>
            <a:r>
              <a:rPr lang="nl-NL" sz="1100" dirty="0"/>
              <a:t>Deelname percentage eigenaren</a:t>
            </a:r>
          </a:p>
          <a:p>
            <a:pPr>
              <a:buFontTx/>
              <a:buChar char="-"/>
            </a:pPr>
            <a:r>
              <a:rPr lang="nl-NL" sz="1100" dirty="0"/>
              <a:t>Wens eigenaren voor nieuwe voordeur opgenomen in het plan</a:t>
            </a:r>
          </a:p>
          <a:p>
            <a:pPr>
              <a:buFontTx/>
              <a:buChar char="-"/>
            </a:pPr>
            <a:r>
              <a:rPr lang="nl-NL" sz="1100" dirty="0"/>
              <a:t>Webinar met particuliere verhuurders</a:t>
            </a:r>
          </a:p>
          <a:p>
            <a:pPr>
              <a:buFontTx/>
              <a:buChar char="-"/>
            </a:pPr>
            <a:r>
              <a:rPr lang="nl-NL" sz="1100" dirty="0"/>
              <a:t>Voorbeeld Bennie over de Goudflat</a:t>
            </a:r>
          </a:p>
          <a:p>
            <a:pPr>
              <a:buFontTx/>
              <a:buChar char="-"/>
            </a:pPr>
            <a:r>
              <a:rPr lang="nl-NL" sz="1100" dirty="0"/>
              <a:t>Voorbeeld Bennie over aanspreken studenten van particuliere verhuur over onderhoud tuin</a:t>
            </a:r>
          </a:p>
          <a:p>
            <a:pPr>
              <a:buFontTx/>
              <a:buChar char="-"/>
            </a:pPr>
            <a:r>
              <a:rPr lang="nl-NL" sz="1100" dirty="0"/>
              <a:t>Doorbraakaanpak met IPW voor particuliere verhuur</a:t>
            </a:r>
          </a:p>
          <a:p>
            <a:pPr>
              <a:buFontTx/>
              <a:buChar char="-"/>
            </a:pPr>
            <a:r>
              <a:rPr lang="nl-NL" sz="1100" dirty="0"/>
              <a:t>Bijeenkomst over “hoe betaal ik de verduurzaming” verbreden met breed financieel advies</a:t>
            </a:r>
          </a:p>
          <a:p>
            <a:pPr>
              <a:buFontTx/>
              <a:buChar char="-"/>
            </a:pPr>
            <a:r>
              <a:rPr lang="nl-NL" sz="1100" dirty="0"/>
              <a:t>Van gebouw aansluiten naar buurtnet ontwerpen levert een slimmer en efficiënter net op</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3404731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Laten we de </a:t>
            </a:r>
            <a:r>
              <a:rPr lang="en-US" dirty="0" err="1">
                <a:ea typeface="Calibri"/>
                <a:cs typeface="Calibri"/>
              </a:rPr>
              <a:t>doelen</a:t>
            </a:r>
            <a:r>
              <a:rPr lang="en-US" dirty="0">
                <a:ea typeface="Calibri"/>
                <a:cs typeface="Calibri"/>
              </a:rPr>
              <a:t> </a:t>
            </a:r>
            <a:r>
              <a:rPr lang="en-US" dirty="0" err="1">
                <a:ea typeface="Calibri"/>
                <a:cs typeface="Calibri"/>
              </a:rPr>
              <a:t>omzetten</a:t>
            </a:r>
            <a:r>
              <a:rPr lang="en-US" dirty="0">
                <a:ea typeface="Calibri"/>
                <a:cs typeface="Calibri"/>
              </a:rPr>
              <a:t> in </a:t>
            </a:r>
            <a:r>
              <a:rPr lang="en-US" dirty="0" err="1">
                <a:ea typeface="Calibri"/>
                <a:cs typeface="Calibri"/>
              </a:rPr>
              <a:t>vragen</a:t>
            </a:r>
            <a:r>
              <a:rPr lang="en-US" dirty="0">
                <a:ea typeface="Calibri"/>
                <a:cs typeface="Calibri"/>
              </a:rPr>
              <a:t> om ze </a:t>
            </a:r>
            <a:r>
              <a:rPr lang="en-US" dirty="0" err="1">
                <a:ea typeface="Calibri"/>
                <a:cs typeface="Calibri"/>
              </a:rPr>
              <a:t>interactief</a:t>
            </a:r>
            <a:r>
              <a:rPr lang="en-US" dirty="0">
                <a:ea typeface="Calibri"/>
                <a:cs typeface="Calibri"/>
              </a:rPr>
              <a:t> </a:t>
            </a:r>
            <a:r>
              <a:rPr lang="en-US" dirty="0" err="1">
                <a:ea typeface="Calibri"/>
                <a:cs typeface="Calibri"/>
              </a:rPr>
              <a:t>te</a:t>
            </a:r>
            <a:r>
              <a:rPr lang="en-US" dirty="0">
                <a:ea typeface="Calibri"/>
                <a:cs typeface="Calibri"/>
              </a:rPr>
              <a:t> </a:t>
            </a:r>
            <a:r>
              <a:rPr lang="en-US" dirty="0" err="1">
                <a:ea typeface="Calibri"/>
                <a:cs typeface="Calibri"/>
              </a:rPr>
              <a:t>maken</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668A4475-CE31-794B-BAF6-3288F6C74686}" type="slidenum">
              <a:rPr lang="nl-NL" smtClean="0"/>
              <a:t>28</a:t>
            </a:fld>
            <a:endParaRPr lang="nl-NL"/>
          </a:p>
        </p:txBody>
      </p:sp>
    </p:spTree>
    <p:extLst>
      <p:ext uri="{BB962C8B-B14F-4D97-AF65-F5344CB8AC3E}">
        <p14:creationId xmlns:p14="http://schemas.microsoft.com/office/powerpoint/2010/main" val="37643218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lvl="0" indent="-342900">
              <a:buFont typeface="Aptos" panose="020B0004020202020204" pitchFamily="34" charset="0"/>
              <a:buChar char="-"/>
            </a:pPr>
            <a:r>
              <a:rPr lang="nl-NL" sz="1200" kern="100" dirty="0">
                <a:effectLst/>
                <a:latin typeface="Georgia" panose="02040502050405020303" pitchFamily="18" charset="0"/>
                <a:ea typeface="Aptos" panose="020B0004020202020204" pitchFamily="34" charset="0"/>
                <a:cs typeface="Times New Roman" panose="02020603050405020304" pitchFamily="18" charset="0"/>
              </a:rPr>
              <a:t>3 voorbeelden </a:t>
            </a:r>
            <a:endParaRPr lang="nl-NL"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Courier New" panose="02070309020205020404" pitchFamily="49" charset="0"/>
              <a:buChar char="o"/>
            </a:pPr>
            <a:r>
              <a:rPr lang="nl-NL" sz="1200" kern="100" dirty="0">
                <a:effectLst/>
                <a:latin typeface="Georgia" panose="02040502050405020303" pitchFamily="18" charset="0"/>
                <a:ea typeface="Aptos" panose="020B0004020202020204" pitchFamily="34" charset="0"/>
                <a:cs typeface="Times New Roman" panose="02020603050405020304" pitchFamily="18" charset="0"/>
              </a:rPr>
              <a:t>Fokke: Er moet niemand binnenkomen </a:t>
            </a:r>
            <a:endParaRPr lang="nl-NL"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Courier New" panose="02070309020205020404" pitchFamily="49" charset="0"/>
              <a:buChar char="o"/>
            </a:pPr>
            <a:r>
              <a:rPr lang="nl-NL" sz="1200" kern="100" dirty="0">
                <a:effectLst/>
                <a:latin typeface="Georgia" panose="02040502050405020303" pitchFamily="18" charset="0"/>
                <a:ea typeface="Aptos" panose="020B0004020202020204" pitchFamily="34" charset="0"/>
                <a:cs typeface="Times New Roman" panose="02020603050405020304" pitchFamily="18" charset="0"/>
              </a:rPr>
              <a:t>Volkshuisvesting: ik wil wel maar huurder niet</a:t>
            </a:r>
            <a:endParaRPr lang="nl-NL"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Courier New" panose="02070309020205020404" pitchFamily="49" charset="0"/>
              <a:buChar char="o"/>
            </a:pPr>
            <a:r>
              <a:rPr lang="nl-NL" sz="1200" kern="100" dirty="0">
                <a:effectLst/>
                <a:latin typeface="Georgia" panose="02040502050405020303" pitchFamily="18" charset="0"/>
                <a:ea typeface="Aptos" panose="020B0004020202020204" pitchFamily="34" charset="0"/>
                <a:cs typeface="Times New Roman" panose="02020603050405020304" pitchFamily="18" charset="0"/>
              </a:rPr>
              <a:t>Ik heb net kozijnen geverfd, </a:t>
            </a:r>
            <a:endParaRPr lang="nl-NL"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nl-NL" dirty="0"/>
          </a:p>
          <a:p>
            <a:endParaRPr lang="nl-NL" dirty="0"/>
          </a:p>
        </p:txBody>
      </p:sp>
      <p:sp>
        <p:nvSpPr>
          <p:cNvPr id="4" name="Tijdelijke aanduiding voor dianummer 3"/>
          <p:cNvSpPr>
            <a:spLocks noGrp="1"/>
          </p:cNvSpPr>
          <p:nvPr>
            <p:ph type="sldNum" sz="quarter" idx="5"/>
          </p:nvPr>
        </p:nvSpPr>
        <p:spPr/>
        <p:txBody>
          <a:bodyPr/>
          <a:lstStyle/>
          <a:p>
            <a:fld id="{668A4475-CE31-794B-BAF6-3288F6C74686}" type="slidenum">
              <a:rPr lang="nl-NL" smtClean="0"/>
              <a:t>29</a:t>
            </a:fld>
            <a:endParaRPr lang="nl-NL"/>
          </a:p>
        </p:txBody>
      </p:sp>
    </p:spTree>
    <p:extLst>
      <p:ext uri="{BB962C8B-B14F-4D97-AF65-F5344CB8AC3E}">
        <p14:creationId xmlns:p14="http://schemas.microsoft.com/office/powerpoint/2010/main" val="332659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68A4475-CE31-794B-BAF6-3288F6C74686}" type="slidenum">
              <a:rPr lang="nl-NL" smtClean="0"/>
              <a:t>7</a:t>
            </a:fld>
            <a:endParaRPr lang="nl-NL"/>
          </a:p>
        </p:txBody>
      </p:sp>
    </p:spTree>
    <p:extLst>
      <p:ext uri="{BB962C8B-B14F-4D97-AF65-F5344CB8AC3E}">
        <p14:creationId xmlns:p14="http://schemas.microsoft.com/office/powerpoint/2010/main" val="1931460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e3be06c0bd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e3be06c0bd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9047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39c1200b0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39c1200b0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51855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39c1200b0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39c1200b0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41358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39c1200b0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39c1200b0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92436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39c1200b0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39c1200b0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33157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39c1200b0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39c1200b0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26734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397563-26FE-8EAA-4DA8-5C5C5799F9F8}"/>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EC6062E9-1A18-3710-0563-FF069207B5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D447A4AE-C136-BFB8-7E79-898466833C43}"/>
              </a:ext>
            </a:extLst>
          </p:cNvPr>
          <p:cNvSpPr>
            <a:spLocks noGrp="1"/>
          </p:cNvSpPr>
          <p:nvPr>
            <p:ph type="dt" sz="half" idx="10"/>
          </p:nvPr>
        </p:nvSpPr>
        <p:spPr/>
        <p:txBody>
          <a:bodyPr/>
          <a:lstStyle/>
          <a:p>
            <a:fld id="{DA771227-F191-C044-9854-901D7EB36B2B}" type="datetimeFigureOut">
              <a:rPr lang="nl-NL" smtClean="0"/>
              <a:t>21-06-2024</a:t>
            </a:fld>
            <a:endParaRPr lang="nl-NL"/>
          </a:p>
        </p:txBody>
      </p:sp>
      <p:sp>
        <p:nvSpPr>
          <p:cNvPr id="5" name="Tijdelijke aanduiding voor voettekst 4">
            <a:extLst>
              <a:ext uri="{FF2B5EF4-FFF2-40B4-BE49-F238E27FC236}">
                <a16:creationId xmlns:a16="http://schemas.microsoft.com/office/drawing/2014/main" id="{2EB999B0-596E-E95A-52BF-9F5A006B816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CA1BA9D-2A30-7DF9-064C-571472C20F97}"/>
              </a:ext>
            </a:extLst>
          </p:cNvPr>
          <p:cNvSpPr>
            <a:spLocks noGrp="1"/>
          </p:cNvSpPr>
          <p:nvPr>
            <p:ph type="sldNum" sz="quarter" idx="12"/>
          </p:nvPr>
        </p:nvSpPr>
        <p:spPr/>
        <p:txBody>
          <a:bodyPr/>
          <a:lstStyle/>
          <a:p>
            <a:fld id="{1092F3CC-209E-244B-86D4-FBC779044BAB}" type="slidenum">
              <a:rPr lang="nl-NL" smtClean="0"/>
              <a:t>‹nr.›</a:t>
            </a:fld>
            <a:endParaRPr lang="nl-NL"/>
          </a:p>
        </p:txBody>
      </p:sp>
    </p:spTree>
    <p:extLst>
      <p:ext uri="{BB962C8B-B14F-4D97-AF65-F5344CB8AC3E}">
        <p14:creationId xmlns:p14="http://schemas.microsoft.com/office/powerpoint/2010/main" val="4027977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6149CC-D84F-6581-D239-87C812FF5A3F}"/>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24ABA788-3F75-417E-373B-DE082EE51348}"/>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A6C7F87-8080-CD43-0189-49ED47280AC0}"/>
              </a:ext>
            </a:extLst>
          </p:cNvPr>
          <p:cNvSpPr>
            <a:spLocks noGrp="1"/>
          </p:cNvSpPr>
          <p:nvPr>
            <p:ph type="dt" sz="half" idx="10"/>
          </p:nvPr>
        </p:nvSpPr>
        <p:spPr/>
        <p:txBody>
          <a:bodyPr/>
          <a:lstStyle/>
          <a:p>
            <a:fld id="{DA771227-F191-C044-9854-901D7EB36B2B}" type="datetimeFigureOut">
              <a:rPr lang="nl-NL" smtClean="0"/>
              <a:t>21-06-2024</a:t>
            </a:fld>
            <a:endParaRPr lang="nl-NL"/>
          </a:p>
        </p:txBody>
      </p:sp>
      <p:sp>
        <p:nvSpPr>
          <p:cNvPr id="5" name="Tijdelijke aanduiding voor voettekst 4">
            <a:extLst>
              <a:ext uri="{FF2B5EF4-FFF2-40B4-BE49-F238E27FC236}">
                <a16:creationId xmlns:a16="http://schemas.microsoft.com/office/drawing/2014/main" id="{4FDA8F70-534A-F2AB-6407-E3DED31FEA3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747FAE8-7A72-76F2-4F23-863CDC8545B3}"/>
              </a:ext>
            </a:extLst>
          </p:cNvPr>
          <p:cNvSpPr>
            <a:spLocks noGrp="1"/>
          </p:cNvSpPr>
          <p:nvPr>
            <p:ph type="sldNum" sz="quarter" idx="12"/>
          </p:nvPr>
        </p:nvSpPr>
        <p:spPr/>
        <p:txBody>
          <a:bodyPr/>
          <a:lstStyle/>
          <a:p>
            <a:fld id="{1092F3CC-209E-244B-86D4-FBC779044BAB}" type="slidenum">
              <a:rPr lang="nl-NL" smtClean="0"/>
              <a:t>‹nr.›</a:t>
            </a:fld>
            <a:endParaRPr lang="nl-NL"/>
          </a:p>
        </p:txBody>
      </p:sp>
    </p:spTree>
    <p:extLst>
      <p:ext uri="{BB962C8B-B14F-4D97-AF65-F5344CB8AC3E}">
        <p14:creationId xmlns:p14="http://schemas.microsoft.com/office/powerpoint/2010/main" val="2082344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05451361-6236-0CF6-1C03-7A1EA03A9D65}"/>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13813342-CDEE-AC20-33EC-1BBE36ABA520}"/>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C7757FA-6FF0-C27F-8B54-236B8220BC50}"/>
              </a:ext>
            </a:extLst>
          </p:cNvPr>
          <p:cNvSpPr>
            <a:spLocks noGrp="1"/>
          </p:cNvSpPr>
          <p:nvPr>
            <p:ph type="dt" sz="half" idx="10"/>
          </p:nvPr>
        </p:nvSpPr>
        <p:spPr/>
        <p:txBody>
          <a:bodyPr/>
          <a:lstStyle/>
          <a:p>
            <a:fld id="{DA771227-F191-C044-9854-901D7EB36B2B}" type="datetimeFigureOut">
              <a:rPr lang="nl-NL" smtClean="0"/>
              <a:t>21-06-2024</a:t>
            </a:fld>
            <a:endParaRPr lang="nl-NL"/>
          </a:p>
        </p:txBody>
      </p:sp>
      <p:sp>
        <p:nvSpPr>
          <p:cNvPr id="5" name="Tijdelijke aanduiding voor voettekst 4">
            <a:extLst>
              <a:ext uri="{FF2B5EF4-FFF2-40B4-BE49-F238E27FC236}">
                <a16:creationId xmlns:a16="http://schemas.microsoft.com/office/drawing/2014/main" id="{9A572E1F-B8CE-0049-EFEE-B037C1257E6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DC71B50-F7EA-9CED-1823-A410A7CD0C86}"/>
              </a:ext>
            </a:extLst>
          </p:cNvPr>
          <p:cNvSpPr>
            <a:spLocks noGrp="1"/>
          </p:cNvSpPr>
          <p:nvPr>
            <p:ph type="sldNum" sz="quarter" idx="12"/>
          </p:nvPr>
        </p:nvSpPr>
        <p:spPr/>
        <p:txBody>
          <a:bodyPr/>
          <a:lstStyle/>
          <a:p>
            <a:fld id="{1092F3CC-209E-244B-86D4-FBC779044BAB}" type="slidenum">
              <a:rPr lang="nl-NL" smtClean="0"/>
              <a:t>‹nr.›</a:t>
            </a:fld>
            <a:endParaRPr lang="nl-NL"/>
          </a:p>
        </p:txBody>
      </p:sp>
    </p:spTree>
    <p:extLst>
      <p:ext uri="{BB962C8B-B14F-4D97-AF65-F5344CB8AC3E}">
        <p14:creationId xmlns:p14="http://schemas.microsoft.com/office/powerpoint/2010/main" val="3745095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el + tekst (liggend)" type="tx">
  <p:cSld name="Titel + tekst (liggend)">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15600" y="4917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3"/>
          <p:cNvSpPr txBox="1">
            <a:spLocks noGrp="1"/>
          </p:cNvSpPr>
          <p:nvPr>
            <p:ph type="body" idx="1"/>
          </p:nvPr>
        </p:nvSpPr>
        <p:spPr>
          <a:xfrm>
            <a:off x="415600" y="1536633"/>
            <a:ext cx="11106400" cy="4555200"/>
          </a:xfrm>
          <a:prstGeom prst="rect">
            <a:avLst/>
          </a:prstGeom>
          <a:ln>
            <a:noFill/>
          </a:ln>
        </p:spPr>
        <p:txBody>
          <a:bodyPr spcFirstLastPara="1" wrap="square" lIns="91425" tIns="91425" rIns="91425" bIns="90000" anchor="t" anchorCtr="0">
            <a:noAutofit/>
          </a:bodyPr>
          <a:lstStyle>
            <a:lvl1pPr marL="609585" lvl="0" indent="-457189">
              <a:spcBef>
                <a:spcPts val="0"/>
              </a:spcBef>
              <a:spcAft>
                <a:spcPts val="0"/>
              </a:spcAft>
              <a:buClr>
                <a:srgbClr val="000000"/>
              </a:buClr>
              <a:buSzPts val="1800"/>
              <a:buFont typeface="Roboto"/>
              <a:buChar char="➔"/>
              <a:defRPr>
                <a:solidFill>
                  <a:srgbClr val="000000"/>
                </a:solidFill>
                <a:latin typeface="Roboto"/>
                <a:ea typeface="Roboto"/>
                <a:cs typeface="Roboto"/>
                <a:sym typeface="Roboto"/>
              </a:defRPr>
            </a:lvl1pPr>
            <a:lvl2pPr marL="1219170" lvl="1" indent="-423323">
              <a:spcBef>
                <a:spcPts val="2133"/>
              </a:spcBef>
              <a:spcAft>
                <a:spcPts val="0"/>
              </a:spcAft>
              <a:buClr>
                <a:srgbClr val="000000"/>
              </a:buClr>
              <a:buSzPts val="1400"/>
              <a:buFont typeface="Roboto"/>
              <a:buChar char="◆"/>
              <a:defRPr>
                <a:solidFill>
                  <a:srgbClr val="000000"/>
                </a:solidFill>
                <a:latin typeface="Roboto"/>
                <a:ea typeface="Roboto"/>
                <a:cs typeface="Roboto"/>
                <a:sym typeface="Roboto"/>
              </a:defRPr>
            </a:lvl2pPr>
            <a:lvl3pPr marL="1828754" lvl="2" indent="-423323">
              <a:spcBef>
                <a:spcPts val="2133"/>
              </a:spcBef>
              <a:spcAft>
                <a:spcPts val="0"/>
              </a:spcAft>
              <a:buClr>
                <a:srgbClr val="000000"/>
              </a:buClr>
              <a:buSzPts val="1400"/>
              <a:buFont typeface="Roboto"/>
              <a:buChar char="●"/>
              <a:defRPr>
                <a:solidFill>
                  <a:srgbClr val="000000"/>
                </a:solidFill>
                <a:latin typeface="Roboto"/>
                <a:ea typeface="Roboto"/>
                <a:cs typeface="Roboto"/>
                <a:sym typeface="Roboto"/>
              </a:defRPr>
            </a:lvl3pPr>
            <a:lvl4pPr marL="2438339" lvl="3" indent="-423323">
              <a:spcBef>
                <a:spcPts val="2133"/>
              </a:spcBef>
              <a:spcAft>
                <a:spcPts val="0"/>
              </a:spcAft>
              <a:buClr>
                <a:srgbClr val="000000"/>
              </a:buClr>
              <a:buSzPts val="1400"/>
              <a:buFont typeface="Roboto"/>
              <a:buChar char="○"/>
              <a:defRPr>
                <a:solidFill>
                  <a:srgbClr val="000000"/>
                </a:solidFill>
                <a:latin typeface="Roboto"/>
                <a:ea typeface="Roboto"/>
                <a:cs typeface="Roboto"/>
                <a:sym typeface="Roboto"/>
              </a:defRPr>
            </a:lvl4pPr>
            <a:lvl5pPr marL="3047924" lvl="4" indent="-423323">
              <a:spcBef>
                <a:spcPts val="2133"/>
              </a:spcBef>
              <a:spcAft>
                <a:spcPts val="0"/>
              </a:spcAft>
              <a:buClr>
                <a:srgbClr val="000000"/>
              </a:buClr>
              <a:buSzPts val="1400"/>
              <a:buFont typeface="Roboto"/>
              <a:buChar char="◆"/>
              <a:defRPr>
                <a:solidFill>
                  <a:srgbClr val="000000"/>
                </a:solidFill>
                <a:latin typeface="Roboto"/>
                <a:ea typeface="Roboto"/>
                <a:cs typeface="Roboto"/>
                <a:sym typeface="Roboto"/>
              </a:defRPr>
            </a:lvl5pPr>
            <a:lvl6pPr marL="3657509" lvl="5" indent="-423323">
              <a:spcBef>
                <a:spcPts val="2133"/>
              </a:spcBef>
              <a:spcAft>
                <a:spcPts val="0"/>
              </a:spcAft>
              <a:buClr>
                <a:srgbClr val="000000"/>
              </a:buClr>
              <a:buSzPts val="1400"/>
              <a:buFont typeface="Roboto"/>
              <a:buChar char="●"/>
              <a:defRPr>
                <a:solidFill>
                  <a:srgbClr val="000000"/>
                </a:solidFill>
                <a:latin typeface="Roboto"/>
                <a:ea typeface="Roboto"/>
                <a:cs typeface="Roboto"/>
                <a:sym typeface="Roboto"/>
              </a:defRPr>
            </a:lvl6pPr>
            <a:lvl7pPr marL="4267093" lvl="6" indent="-423323">
              <a:spcBef>
                <a:spcPts val="2133"/>
              </a:spcBef>
              <a:spcAft>
                <a:spcPts val="0"/>
              </a:spcAft>
              <a:buClr>
                <a:srgbClr val="000000"/>
              </a:buClr>
              <a:buSzPts val="1400"/>
              <a:buFont typeface="Roboto"/>
              <a:buChar char="○"/>
              <a:defRPr>
                <a:solidFill>
                  <a:srgbClr val="000000"/>
                </a:solidFill>
                <a:latin typeface="Roboto"/>
                <a:ea typeface="Roboto"/>
                <a:cs typeface="Roboto"/>
                <a:sym typeface="Roboto"/>
              </a:defRPr>
            </a:lvl7pPr>
            <a:lvl8pPr marL="4876678" lvl="7" indent="-423323">
              <a:spcBef>
                <a:spcPts val="2133"/>
              </a:spcBef>
              <a:spcAft>
                <a:spcPts val="0"/>
              </a:spcAft>
              <a:buClr>
                <a:srgbClr val="000000"/>
              </a:buClr>
              <a:buSzPts val="1400"/>
              <a:buFont typeface="Roboto"/>
              <a:buChar char="◆"/>
              <a:defRPr>
                <a:solidFill>
                  <a:srgbClr val="000000"/>
                </a:solidFill>
                <a:latin typeface="Roboto"/>
                <a:ea typeface="Roboto"/>
                <a:cs typeface="Roboto"/>
                <a:sym typeface="Roboto"/>
              </a:defRPr>
            </a:lvl8pPr>
            <a:lvl9pPr marL="5486263" lvl="8" indent="-423323">
              <a:spcBef>
                <a:spcPts val="2133"/>
              </a:spcBef>
              <a:spcAft>
                <a:spcPts val="2133"/>
              </a:spcAft>
              <a:buClr>
                <a:srgbClr val="000000"/>
              </a:buClr>
              <a:buSzPts val="1400"/>
              <a:buFont typeface="Roboto"/>
              <a:buChar char="●"/>
              <a:defRPr>
                <a:solidFill>
                  <a:srgbClr val="000000"/>
                </a:solidFill>
                <a:latin typeface="Roboto"/>
                <a:ea typeface="Roboto"/>
                <a:cs typeface="Roboto"/>
                <a:sym typeface="Roboto"/>
              </a:defRPr>
            </a:lvl9pPr>
          </a:lstStyle>
          <a:p>
            <a:endParaRPr/>
          </a:p>
        </p:txBody>
      </p:sp>
      <p:sp>
        <p:nvSpPr>
          <p:cNvPr id="18" name="Google Shape;18;p3"/>
          <p:cNvSpPr txBox="1">
            <a:spLocks noGrp="1"/>
          </p:cNvSpPr>
          <p:nvPr>
            <p:ph type="sldNum" idx="12"/>
          </p:nvPr>
        </p:nvSpPr>
        <p:spPr>
          <a:xfrm>
            <a:off x="11277811" y="6230156"/>
            <a:ext cx="731600" cy="524800"/>
          </a:xfrm>
          <a:prstGeom prst="rect">
            <a:avLst/>
          </a:prstGeom>
        </p:spPr>
        <p:txBody>
          <a:bodyPr spcFirstLastPara="1" wrap="square" lIns="91425" tIns="91425" rIns="91425" bIns="91425" anchor="ctr" anchorCtr="0">
            <a:noAutofit/>
          </a:bodyPr>
          <a:lstStyle>
            <a:lvl1pPr lvl="0" rtl="0">
              <a:buNone/>
              <a:defRPr>
                <a:solidFill>
                  <a:srgbClr val="000000"/>
                </a:solidFill>
                <a:latin typeface="Roboto"/>
                <a:ea typeface="Roboto"/>
                <a:cs typeface="Roboto"/>
                <a:sym typeface="Roboto"/>
              </a:defRPr>
            </a:lvl1pPr>
            <a:lvl2pPr lvl="1" rtl="0">
              <a:buNone/>
              <a:defRPr>
                <a:solidFill>
                  <a:srgbClr val="000000"/>
                </a:solidFill>
                <a:latin typeface="Roboto"/>
                <a:ea typeface="Roboto"/>
                <a:cs typeface="Roboto"/>
                <a:sym typeface="Roboto"/>
              </a:defRPr>
            </a:lvl2pPr>
            <a:lvl3pPr lvl="2" rtl="0">
              <a:buNone/>
              <a:defRPr>
                <a:solidFill>
                  <a:srgbClr val="000000"/>
                </a:solidFill>
                <a:latin typeface="Roboto"/>
                <a:ea typeface="Roboto"/>
                <a:cs typeface="Roboto"/>
                <a:sym typeface="Roboto"/>
              </a:defRPr>
            </a:lvl3pPr>
            <a:lvl4pPr lvl="3" rtl="0">
              <a:buNone/>
              <a:defRPr>
                <a:solidFill>
                  <a:srgbClr val="000000"/>
                </a:solidFill>
                <a:latin typeface="Roboto"/>
                <a:ea typeface="Roboto"/>
                <a:cs typeface="Roboto"/>
                <a:sym typeface="Roboto"/>
              </a:defRPr>
            </a:lvl4pPr>
            <a:lvl5pPr lvl="4" rtl="0">
              <a:buNone/>
              <a:defRPr>
                <a:solidFill>
                  <a:srgbClr val="000000"/>
                </a:solidFill>
                <a:latin typeface="Roboto"/>
                <a:ea typeface="Roboto"/>
                <a:cs typeface="Roboto"/>
                <a:sym typeface="Roboto"/>
              </a:defRPr>
            </a:lvl5pPr>
            <a:lvl6pPr lvl="5" rtl="0">
              <a:buNone/>
              <a:defRPr>
                <a:solidFill>
                  <a:srgbClr val="000000"/>
                </a:solidFill>
                <a:latin typeface="Roboto"/>
                <a:ea typeface="Roboto"/>
                <a:cs typeface="Roboto"/>
                <a:sym typeface="Roboto"/>
              </a:defRPr>
            </a:lvl6pPr>
            <a:lvl7pPr lvl="6" rtl="0">
              <a:buNone/>
              <a:defRPr>
                <a:solidFill>
                  <a:srgbClr val="000000"/>
                </a:solidFill>
                <a:latin typeface="Roboto"/>
                <a:ea typeface="Roboto"/>
                <a:cs typeface="Roboto"/>
                <a:sym typeface="Roboto"/>
              </a:defRPr>
            </a:lvl7pPr>
            <a:lvl8pPr lvl="7" rtl="0">
              <a:buNone/>
              <a:defRPr>
                <a:solidFill>
                  <a:srgbClr val="000000"/>
                </a:solidFill>
                <a:latin typeface="Roboto"/>
                <a:ea typeface="Roboto"/>
                <a:cs typeface="Roboto"/>
                <a:sym typeface="Roboto"/>
              </a:defRPr>
            </a:lvl8pPr>
            <a:lvl9pPr lvl="8" rtl="0">
              <a:buNone/>
              <a:defRPr>
                <a:solidFill>
                  <a:srgbClr val="000000"/>
                </a:solidFill>
                <a:latin typeface="Roboto"/>
                <a:ea typeface="Roboto"/>
                <a:cs typeface="Roboto"/>
                <a:sym typeface="Roboto"/>
              </a:defRPr>
            </a:lvl9pPr>
          </a:lstStyle>
          <a:p>
            <a:fld id="{00000000-1234-1234-1234-123412341234}" type="slidenum">
              <a:rPr lang="nl-NL" smtClean="0"/>
              <a:pPr/>
              <a:t>‹nr.›</a:t>
            </a:fld>
            <a:endParaRPr lang="nl-NL"/>
          </a:p>
        </p:txBody>
      </p:sp>
    </p:spTree>
    <p:extLst>
      <p:ext uri="{BB962C8B-B14F-4D97-AF65-F5344CB8AC3E}">
        <p14:creationId xmlns:p14="http://schemas.microsoft.com/office/powerpoint/2010/main" val="3763641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8333A4-F518-665A-711B-39CE068EAA8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B0AC5C6-9757-0034-5409-CBA3D12D369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A7475E6-60AD-9363-4412-4A2E0A22B183}"/>
              </a:ext>
            </a:extLst>
          </p:cNvPr>
          <p:cNvSpPr>
            <a:spLocks noGrp="1"/>
          </p:cNvSpPr>
          <p:nvPr>
            <p:ph type="dt" sz="half" idx="10"/>
          </p:nvPr>
        </p:nvSpPr>
        <p:spPr/>
        <p:txBody>
          <a:bodyPr/>
          <a:lstStyle/>
          <a:p>
            <a:fld id="{DA771227-F191-C044-9854-901D7EB36B2B}" type="datetimeFigureOut">
              <a:rPr lang="nl-NL" smtClean="0"/>
              <a:t>21-06-2024</a:t>
            </a:fld>
            <a:endParaRPr lang="nl-NL"/>
          </a:p>
        </p:txBody>
      </p:sp>
      <p:sp>
        <p:nvSpPr>
          <p:cNvPr id="5" name="Tijdelijke aanduiding voor voettekst 4">
            <a:extLst>
              <a:ext uri="{FF2B5EF4-FFF2-40B4-BE49-F238E27FC236}">
                <a16:creationId xmlns:a16="http://schemas.microsoft.com/office/drawing/2014/main" id="{5A50F98A-9C47-A7FB-AFE1-B6843111A09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877249A-8CA5-D9D3-EF3A-487BB23F306C}"/>
              </a:ext>
            </a:extLst>
          </p:cNvPr>
          <p:cNvSpPr>
            <a:spLocks noGrp="1"/>
          </p:cNvSpPr>
          <p:nvPr>
            <p:ph type="sldNum" sz="quarter" idx="12"/>
          </p:nvPr>
        </p:nvSpPr>
        <p:spPr/>
        <p:txBody>
          <a:bodyPr/>
          <a:lstStyle/>
          <a:p>
            <a:fld id="{1092F3CC-209E-244B-86D4-FBC779044BAB}" type="slidenum">
              <a:rPr lang="nl-NL" smtClean="0"/>
              <a:t>‹nr.›</a:t>
            </a:fld>
            <a:endParaRPr lang="nl-NL"/>
          </a:p>
        </p:txBody>
      </p:sp>
    </p:spTree>
    <p:extLst>
      <p:ext uri="{BB962C8B-B14F-4D97-AF65-F5344CB8AC3E}">
        <p14:creationId xmlns:p14="http://schemas.microsoft.com/office/powerpoint/2010/main" val="2441563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D46376-FD47-EAA8-B701-3BDAC59A9D50}"/>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36628830-75C0-5D3F-9C7E-FF049D6772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CD2654A-38AF-7C7B-8AE6-48B274681925}"/>
              </a:ext>
            </a:extLst>
          </p:cNvPr>
          <p:cNvSpPr>
            <a:spLocks noGrp="1"/>
          </p:cNvSpPr>
          <p:nvPr>
            <p:ph type="dt" sz="half" idx="10"/>
          </p:nvPr>
        </p:nvSpPr>
        <p:spPr/>
        <p:txBody>
          <a:bodyPr/>
          <a:lstStyle/>
          <a:p>
            <a:fld id="{DA771227-F191-C044-9854-901D7EB36B2B}" type="datetimeFigureOut">
              <a:rPr lang="nl-NL" smtClean="0"/>
              <a:t>21-06-2024</a:t>
            </a:fld>
            <a:endParaRPr lang="nl-NL"/>
          </a:p>
        </p:txBody>
      </p:sp>
      <p:sp>
        <p:nvSpPr>
          <p:cNvPr id="5" name="Tijdelijke aanduiding voor voettekst 4">
            <a:extLst>
              <a:ext uri="{FF2B5EF4-FFF2-40B4-BE49-F238E27FC236}">
                <a16:creationId xmlns:a16="http://schemas.microsoft.com/office/drawing/2014/main" id="{B4FD60E6-60DC-892F-2887-A3A02FBDB01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665BE74-F939-649B-7DA2-BFFB7F1B93A0}"/>
              </a:ext>
            </a:extLst>
          </p:cNvPr>
          <p:cNvSpPr>
            <a:spLocks noGrp="1"/>
          </p:cNvSpPr>
          <p:nvPr>
            <p:ph type="sldNum" sz="quarter" idx="12"/>
          </p:nvPr>
        </p:nvSpPr>
        <p:spPr/>
        <p:txBody>
          <a:bodyPr/>
          <a:lstStyle/>
          <a:p>
            <a:fld id="{1092F3CC-209E-244B-86D4-FBC779044BAB}" type="slidenum">
              <a:rPr lang="nl-NL" smtClean="0"/>
              <a:t>‹nr.›</a:t>
            </a:fld>
            <a:endParaRPr lang="nl-NL"/>
          </a:p>
        </p:txBody>
      </p:sp>
    </p:spTree>
    <p:extLst>
      <p:ext uri="{BB962C8B-B14F-4D97-AF65-F5344CB8AC3E}">
        <p14:creationId xmlns:p14="http://schemas.microsoft.com/office/powerpoint/2010/main" val="3966541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E424EE-3C07-7EE9-43A1-25763E87864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C88F1C0-17A5-57EA-769F-31CF7A0838FA}"/>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6043C0E5-1429-2860-5D9A-1A44F1B4E783}"/>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A985BEF6-02F0-EF1D-CC36-7EBDF2A5F99E}"/>
              </a:ext>
            </a:extLst>
          </p:cNvPr>
          <p:cNvSpPr>
            <a:spLocks noGrp="1"/>
          </p:cNvSpPr>
          <p:nvPr>
            <p:ph type="dt" sz="half" idx="10"/>
          </p:nvPr>
        </p:nvSpPr>
        <p:spPr/>
        <p:txBody>
          <a:bodyPr/>
          <a:lstStyle/>
          <a:p>
            <a:fld id="{DA771227-F191-C044-9854-901D7EB36B2B}" type="datetimeFigureOut">
              <a:rPr lang="nl-NL" smtClean="0"/>
              <a:t>21-06-2024</a:t>
            </a:fld>
            <a:endParaRPr lang="nl-NL"/>
          </a:p>
        </p:txBody>
      </p:sp>
      <p:sp>
        <p:nvSpPr>
          <p:cNvPr id="6" name="Tijdelijke aanduiding voor voettekst 5">
            <a:extLst>
              <a:ext uri="{FF2B5EF4-FFF2-40B4-BE49-F238E27FC236}">
                <a16:creationId xmlns:a16="http://schemas.microsoft.com/office/drawing/2014/main" id="{3D65C237-B98A-05FA-6CBF-4B666679A7C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6B2C8FB-8A03-B18B-60D5-62B3AD26AF52}"/>
              </a:ext>
            </a:extLst>
          </p:cNvPr>
          <p:cNvSpPr>
            <a:spLocks noGrp="1"/>
          </p:cNvSpPr>
          <p:nvPr>
            <p:ph type="sldNum" sz="quarter" idx="12"/>
          </p:nvPr>
        </p:nvSpPr>
        <p:spPr/>
        <p:txBody>
          <a:bodyPr/>
          <a:lstStyle/>
          <a:p>
            <a:fld id="{1092F3CC-209E-244B-86D4-FBC779044BAB}" type="slidenum">
              <a:rPr lang="nl-NL" smtClean="0"/>
              <a:t>‹nr.›</a:t>
            </a:fld>
            <a:endParaRPr lang="nl-NL"/>
          </a:p>
        </p:txBody>
      </p:sp>
    </p:spTree>
    <p:extLst>
      <p:ext uri="{BB962C8B-B14F-4D97-AF65-F5344CB8AC3E}">
        <p14:creationId xmlns:p14="http://schemas.microsoft.com/office/powerpoint/2010/main" val="2745536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D0EB3A-1416-55F5-9211-93E443C6D8F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08C57030-3E38-6F12-AC0F-12E96C2EFA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EADF5AA-8AC4-2BBC-F290-DAE44250B7D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17751E3C-2797-CE39-8BB5-CBB8E4D83B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9AA635A3-5BB9-ABED-29F2-4925C4279633}"/>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CEBF1158-9703-656A-2084-3B6E68B159AF}"/>
              </a:ext>
            </a:extLst>
          </p:cNvPr>
          <p:cNvSpPr>
            <a:spLocks noGrp="1"/>
          </p:cNvSpPr>
          <p:nvPr>
            <p:ph type="dt" sz="half" idx="10"/>
          </p:nvPr>
        </p:nvSpPr>
        <p:spPr/>
        <p:txBody>
          <a:bodyPr/>
          <a:lstStyle/>
          <a:p>
            <a:fld id="{DA771227-F191-C044-9854-901D7EB36B2B}" type="datetimeFigureOut">
              <a:rPr lang="nl-NL" smtClean="0"/>
              <a:t>21-06-2024</a:t>
            </a:fld>
            <a:endParaRPr lang="nl-NL"/>
          </a:p>
        </p:txBody>
      </p:sp>
      <p:sp>
        <p:nvSpPr>
          <p:cNvPr id="8" name="Tijdelijke aanduiding voor voettekst 7">
            <a:extLst>
              <a:ext uri="{FF2B5EF4-FFF2-40B4-BE49-F238E27FC236}">
                <a16:creationId xmlns:a16="http://schemas.microsoft.com/office/drawing/2014/main" id="{6FAD573B-8812-9F4E-A931-DB02C62F3D21}"/>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8D5E33EE-CC2C-D357-D227-ECA24D53649A}"/>
              </a:ext>
            </a:extLst>
          </p:cNvPr>
          <p:cNvSpPr>
            <a:spLocks noGrp="1"/>
          </p:cNvSpPr>
          <p:nvPr>
            <p:ph type="sldNum" sz="quarter" idx="12"/>
          </p:nvPr>
        </p:nvSpPr>
        <p:spPr/>
        <p:txBody>
          <a:bodyPr/>
          <a:lstStyle/>
          <a:p>
            <a:fld id="{1092F3CC-209E-244B-86D4-FBC779044BAB}" type="slidenum">
              <a:rPr lang="nl-NL" smtClean="0"/>
              <a:t>‹nr.›</a:t>
            </a:fld>
            <a:endParaRPr lang="nl-NL"/>
          </a:p>
        </p:txBody>
      </p:sp>
    </p:spTree>
    <p:extLst>
      <p:ext uri="{BB962C8B-B14F-4D97-AF65-F5344CB8AC3E}">
        <p14:creationId xmlns:p14="http://schemas.microsoft.com/office/powerpoint/2010/main" val="764243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EF1E65-AEC6-1CCA-6F38-75981EA7D560}"/>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51ED2948-64E5-6CA3-7076-059142260BE4}"/>
              </a:ext>
            </a:extLst>
          </p:cNvPr>
          <p:cNvSpPr>
            <a:spLocks noGrp="1"/>
          </p:cNvSpPr>
          <p:nvPr>
            <p:ph type="dt" sz="half" idx="10"/>
          </p:nvPr>
        </p:nvSpPr>
        <p:spPr/>
        <p:txBody>
          <a:bodyPr/>
          <a:lstStyle/>
          <a:p>
            <a:fld id="{DA771227-F191-C044-9854-901D7EB36B2B}" type="datetimeFigureOut">
              <a:rPr lang="nl-NL" smtClean="0"/>
              <a:t>21-06-2024</a:t>
            </a:fld>
            <a:endParaRPr lang="nl-NL"/>
          </a:p>
        </p:txBody>
      </p:sp>
      <p:sp>
        <p:nvSpPr>
          <p:cNvPr id="4" name="Tijdelijke aanduiding voor voettekst 3">
            <a:extLst>
              <a:ext uri="{FF2B5EF4-FFF2-40B4-BE49-F238E27FC236}">
                <a16:creationId xmlns:a16="http://schemas.microsoft.com/office/drawing/2014/main" id="{77085C31-B755-48B3-37B3-E6B51C01F81A}"/>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731562D-04E2-7808-13F8-60CC28282C24}"/>
              </a:ext>
            </a:extLst>
          </p:cNvPr>
          <p:cNvSpPr>
            <a:spLocks noGrp="1"/>
          </p:cNvSpPr>
          <p:nvPr>
            <p:ph type="sldNum" sz="quarter" idx="12"/>
          </p:nvPr>
        </p:nvSpPr>
        <p:spPr/>
        <p:txBody>
          <a:bodyPr/>
          <a:lstStyle/>
          <a:p>
            <a:fld id="{1092F3CC-209E-244B-86D4-FBC779044BAB}" type="slidenum">
              <a:rPr lang="nl-NL" smtClean="0"/>
              <a:t>‹nr.›</a:t>
            </a:fld>
            <a:endParaRPr lang="nl-NL"/>
          </a:p>
        </p:txBody>
      </p:sp>
    </p:spTree>
    <p:extLst>
      <p:ext uri="{BB962C8B-B14F-4D97-AF65-F5344CB8AC3E}">
        <p14:creationId xmlns:p14="http://schemas.microsoft.com/office/powerpoint/2010/main" val="4155499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130D9050-0EC6-625B-6A7E-E3166AB84F9B}"/>
              </a:ext>
            </a:extLst>
          </p:cNvPr>
          <p:cNvSpPr>
            <a:spLocks noGrp="1"/>
          </p:cNvSpPr>
          <p:nvPr>
            <p:ph type="dt" sz="half" idx="10"/>
          </p:nvPr>
        </p:nvSpPr>
        <p:spPr/>
        <p:txBody>
          <a:bodyPr/>
          <a:lstStyle/>
          <a:p>
            <a:fld id="{DA771227-F191-C044-9854-901D7EB36B2B}" type="datetimeFigureOut">
              <a:rPr lang="nl-NL" smtClean="0"/>
              <a:t>21-06-2024</a:t>
            </a:fld>
            <a:endParaRPr lang="nl-NL"/>
          </a:p>
        </p:txBody>
      </p:sp>
      <p:sp>
        <p:nvSpPr>
          <p:cNvPr id="3" name="Tijdelijke aanduiding voor voettekst 2">
            <a:extLst>
              <a:ext uri="{FF2B5EF4-FFF2-40B4-BE49-F238E27FC236}">
                <a16:creationId xmlns:a16="http://schemas.microsoft.com/office/drawing/2014/main" id="{1BF109E4-208F-53E9-A39D-F20293A4E57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0A4104A6-DE26-1591-4D52-97C349420DAE}"/>
              </a:ext>
            </a:extLst>
          </p:cNvPr>
          <p:cNvSpPr>
            <a:spLocks noGrp="1"/>
          </p:cNvSpPr>
          <p:nvPr>
            <p:ph type="sldNum" sz="quarter" idx="12"/>
          </p:nvPr>
        </p:nvSpPr>
        <p:spPr/>
        <p:txBody>
          <a:bodyPr/>
          <a:lstStyle/>
          <a:p>
            <a:fld id="{1092F3CC-209E-244B-86D4-FBC779044BAB}" type="slidenum">
              <a:rPr lang="nl-NL" smtClean="0"/>
              <a:t>‹nr.›</a:t>
            </a:fld>
            <a:endParaRPr lang="nl-NL"/>
          </a:p>
        </p:txBody>
      </p:sp>
    </p:spTree>
    <p:extLst>
      <p:ext uri="{BB962C8B-B14F-4D97-AF65-F5344CB8AC3E}">
        <p14:creationId xmlns:p14="http://schemas.microsoft.com/office/powerpoint/2010/main" val="1853001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E629F4-FBC1-B5D4-5771-C0F83A7FDA2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5A3C455-A385-600A-D3BF-942968EEB9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76EF5828-17A3-6514-7048-A175070412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882C670-0A6D-FCE6-0760-579A67D682E0}"/>
              </a:ext>
            </a:extLst>
          </p:cNvPr>
          <p:cNvSpPr>
            <a:spLocks noGrp="1"/>
          </p:cNvSpPr>
          <p:nvPr>
            <p:ph type="dt" sz="half" idx="10"/>
          </p:nvPr>
        </p:nvSpPr>
        <p:spPr/>
        <p:txBody>
          <a:bodyPr/>
          <a:lstStyle/>
          <a:p>
            <a:fld id="{DA771227-F191-C044-9854-901D7EB36B2B}" type="datetimeFigureOut">
              <a:rPr lang="nl-NL" smtClean="0"/>
              <a:t>21-06-2024</a:t>
            </a:fld>
            <a:endParaRPr lang="nl-NL"/>
          </a:p>
        </p:txBody>
      </p:sp>
      <p:sp>
        <p:nvSpPr>
          <p:cNvPr id="6" name="Tijdelijke aanduiding voor voettekst 5">
            <a:extLst>
              <a:ext uri="{FF2B5EF4-FFF2-40B4-BE49-F238E27FC236}">
                <a16:creationId xmlns:a16="http://schemas.microsoft.com/office/drawing/2014/main" id="{EA780881-27C1-0106-B251-668CF5D4AC0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D936ED0-8B0A-B4DD-F60A-6F997EC0F0F8}"/>
              </a:ext>
            </a:extLst>
          </p:cNvPr>
          <p:cNvSpPr>
            <a:spLocks noGrp="1"/>
          </p:cNvSpPr>
          <p:nvPr>
            <p:ph type="sldNum" sz="quarter" idx="12"/>
          </p:nvPr>
        </p:nvSpPr>
        <p:spPr/>
        <p:txBody>
          <a:bodyPr/>
          <a:lstStyle/>
          <a:p>
            <a:fld id="{1092F3CC-209E-244B-86D4-FBC779044BAB}" type="slidenum">
              <a:rPr lang="nl-NL" smtClean="0"/>
              <a:t>‹nr.›</a:t>
            </a:fld>
            <a:endParaRPr lang="nl-NL"/>
          </a:p>
        </p:txBody>
      </p:sp>
    </p:spTree>
    <p:extLst>
      <p:ext uri="{BB962C8B-B14F-4D97-AF65-F5344CB8AC3E}">
        <p14:creationId xmlns:p14="http://schemas.microsoft.com/office/powerpoint/2010/main" val="1533347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3B072-0D4A-220E-F509-CDAB5824EB1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52363A24-3B86-1B6C-AB54-0FA6C883C8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a:extLst>
              <a:ext uri="{FF2B5EF4-FFF2-40B4-BE49-F238E27FC236}">
                <a16:creationId xmlns:a16="http://schemas.microsoft.com/office/drawing/2014/main" id="{1337B1D0-79DF-F342-7805-1DFC733506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DC84AD2-679A-B46E-A956-0681CD216F0D}"/>
              </a:ext>
            </a:extLst>
          </p:cNvPr>
          <p:cNvSpPr>
            <a:spLocks noGrp="1"/>
          </p:cNvSpPr>
          <p:nvPr>
            <p:ph type="dt" sz="half" idx="10"/>
          </p:nvPr>
        </p:nvSpPr>
        <p:spPr/>
        <p:txBody>
          <a:bodyPr/>
          <a:lstStyle/>
          <a:p>
            <a:fld id="{DA771227-F191-C044-9854-901D7EB36B2B}" type="datetimeFigureOut">
              <a:rPr lang="nl-NL" smtClean="0"/>
              <a:t>21-06-2024</a:t>
            </a:fld>
            <a:endParaRPr lang="nl-NL"/>
          </a:p>
        </p:txBody>
      </p:sp>
      <p:sp>
        <p:nvSpPr>
          <p:cNvPr id="6" name="Tijdelijke aanduiding voor voettekst 5">
            <a:extLst>
              <a:ext uri="{FF2B5EF4-FFF2-40B4-BE49-F238E27FC236}">
                <a16:creationId xmlns:a16="http://schemas.microsoft.com/office/drawing/2014/main" id="{055ADA44-92D5-D857-9218-72F1DC60983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CFB55A8-00D7-EB18-0A4A-F2B857D38C19}"/>
              </a:ext>
            </a:extLst>
          </p:cNvPr>
          <p:cNvSpPr>
            <a:spLocks noGrp="1"/>
          </p:cNvSpPr>
          <p:nvPr>
            <p:ph type="sldNum" sz="quarter" idx="12"/>
          </p:nvPr>
        </p:nvSpPr>
        <p:spPr/>
        <p:txBody>
          <a:bodyPr/>
          <a:lstStyle/>
          <a:p>
            <a:fld id="{1092F3CC-209E-244B-86D4-FBC779044BAB}" type="slidenum">
              <a:rPr lang="nl-NL" smtClean="0"/>
              <a:t>‹nr.›</a:t>
            </a:fld>
            <a:endParaRPr lang="nl-NL"/>
          </a:p>
        </p:txBody>
      </p:sp>
    </p:spTree>
    <p:extLst>
      <p:ext uri="{BB962C8B-B14F-4D97-AF65-F5344CB8AC3E}">
        <p14:creationId xmlns:p14="http://schemas.microsoft.com/office/powerpoint/2010/main" val="2004125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D8FA705-320F-8661-F6E4-D5AC47A7FD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A97354A-83C8-931B-34DD-D74C7F0D8C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1388819-3223-93C1-92DC-AA6E7A6230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71227-F191-C044-9854-901D7EB36B2B}" type="datetimeFigureOut">
              <a:rPr lang="nl-NL" smtClean="0"/>
              <a:t>21-06-2024</a:t>
            </a:fld>
            <a:endParaRPr lang="nl-NL"/>
          </a:p>
        </p:txBody>
      </p:sp>
      <p:sp>
        <p:nvSpPr>
          <p:cNvPr id="5" name="Tijdelijke aanduiding voor voettekst 4">
            <a:extLst>
              <a:ext uri="{FF2B5EF4-FFF2-40B4-BE49-F238E27FC236}">
                <a16:creationId xmlns:a16="http://schemas.microsoft.com/office/drawing/2014/main" id="{BACDDFA5-FFB6-662C-6FA2-3EA503B086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408E0B2E-60AA-2A8C-E084-5CABC9D60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92F3CC-209E-244B-86D4-FBC779044BAB}" type="slidenum">
              <a:rPr lang="nl-NL" smtClean="0"/>
              <a:t>‹nr.›</a:t>
            </a:fld>
            <a:endParaRPr lang="nl-NL"/>
          </a:p>
        </p:txBody>
      </p:sp>
    </p:spTree>
    <p:extLst>
      <p:ext uri="{BB962C8B-B14F-4D97-AF65-F5344CB8AC3E}">
        <p14:creationId xmlns:p14="http://schemas.microsoft.com/office/powerpoint/2010/main" val="232879247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emf"/><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emf"/><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0.emf"/><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0.emf"/><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0.emf"/><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0.emf"/><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0.emf"/><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jpeg"/><Relationship Id="rId7"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5.png"/><Relationship Id="rId9" Type="http://schemas.openxmlformats.org/officeDocument/2006/relationships/image" Target="../media/image37.png"/></Relationships>
</file>

<file path=ppt/slides/_rels/slide2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jpeg"/><Relationship Id="rId7"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0.emf"/><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829743-8EA2-7A42-FA3E-FA9BE76867C7}"/>
              </a:ext>
            </a:extLst>
          </p:cNvPr>
          <p:cNvSpPr>
            <a:spLocks noGrp="1"/>
          </p:cNvSpPr>
          <p:nvPr>
            <p:ph type="ctrTitle"/>
          </p:nvPr>
        </p:nvSpPr>
        <p:spPr>
          <a:xfrm>
            <a:off x="610276" y="448637"/>
            <a:ext cx="4866379" cy="3193841"/>
          </a:xfrm>
        </p:spPr>
        <p:txBody>
          <a:bodyPr>
            <a:normAutofit fontScale="90000"/>
          </a:bodyPr>
          <a:lstStyle/>
          <a:p>
            <a:r>
              <a:rPr lang="nl-NL" sz="5400" b="1" dirty="0">
                <a:solidFill>
                  <a:srgbClr val="FF0000"/>
                </a:solidFill>
                <a:latin typeface="Playfair Display"/>
              </a:rPr>
              <a:t>De Heilige Integraal</a:t>
            </a:r>
            <a:br>
              <a:rPr lang="nl-NL" sz="5400" b="1" dirty="0">
                <a:solidFill>
                  <a:srgbClr val="FF0000"/>
                </a:solidFill>
                <a:latin typeface="Playfair Display"/>
              </a:rPr>
            </a:br>
            <a:r>
              <a:rPr lang="nl-NL" sz="5400" b="1" dirty="0">
                <a:solidFill>
                  <a:srgbClr val="FF0000"/>
                </a:solidFill>
                <a:latin typeface="Playfair Display"/>
              </a:rPr>
              <a:t> </a:t>
            </a:r>
            <a:br>
              <a:rPr lang="nl-NL" sz="5400" b="1" dirty="0">
                <a:solidFill>
                  <a:srgbClr val="FF0000"/>
                </a:solidFill>
                <a:latin typeface="Playfair Display"/>
              </a:rPr>
            </a:br>
            <a:r>
              <a:rPr lang="nl-NL" sz="3100" b="1" dirty="0">
                <a:solidFill>
                  <a:srgbClr val="FF0000"/>
                </a:solidFill>
                <a:latin typeface="Playfair Display"/>
              </a:rPr>
              <a:t>Vinkhuizen </a:t>
            </a:r>
            <a:br>
              <a:rPr lang="nl-NL" sz="3100" b="1" dirty="0">
                <a:solidFill>
                  <a:srgbClr val="FF0000"/>
                </a:solidFill>
                <a:latin typeface="Playfair Display"/>
              </a:rPr>
            </a:br>
            <a:r>
              <a:rPr lang="nl-NL" sz="3100" b="1" dirty="0">
                <a:solidFill>
                  <a:srgbClr val="FF0000"/>
                </a:solidFill>
                <a:latin typeface="Playfair Display"/>
              </a:rPr>
              <a:t>&amp; </a:t>
            </a:r>
            <a:br>
              <a:rPr lang="nl-NL" sz="3100" b="1" dirty="0">
                <a:solidFill>
                  <a:srgbClr val="FF0000"/>
                </a:solidFill>
                <a:latin typeface="Playfair Display"/>
              </a:rPr>
            </a:br>
            <a:r>
              <a:rPr lang="nl-NL" sz="3100" b="1" dirty="0">
                <a:solidFill>
                  <a:srgbClr val="FF0000"/>
                </a:solidFill>
                <a:latin typeface="Playfair Display"/>
              </a:rPr>
              <a:t>Pastoor Bos</a:t>
            </a:r>
          </a:p>
        </p:txBody>
      </p:sp>
      <p:sp>
        <p:nvSpPr>
          <p:cNvPr id="3" name="Ondertitel 2">
            <a:extLst>
              <a:ext uri="{FF2B5EF4-FFF2-40B4-BE49-F238E27FC236}">
                <a16:creationId xmlns:a16="http://schemas.microsoft.com/office/drawing/2014/main" id="{D255CAF1-A613-01F5-BEB4-2B91E9962A23}"/>
              </a:ext>
            </a:extLst>
          </p:cNvPr>
          <p:cNvSpPr>
            <a:spLocks noGrp="1"/>
          </p:cNvSpPr>
          <p:nvPr>
            <p:ph type="subTitle" idx="1"/>
          </p:nvPr>
        </p:nvSpPr>
        <p:spPr>
          <a:xfrm>
            <a:off x="1005866" y="4008705"/>
            <a:ext cx="4075200" cy="901964"/>
          </a:xfrm>
        </p:spPr>
        <p:txBody>
          <a:bodyPr>
            <a:normAutofit/>
          </a:bodyPr>
          <a:lstStyle/>
          <a:p>
            <a:pPr>
              <a:lnSpc>
                <a:spcPct val="100000"/>
              </a:lnSpc>
            </a:pPr>
            <a:r>
              <a:rPr lang="nl-NL">
                <a:solidFill>
                  <a:schemeClr val="tx1">
                    <a:lumMod val="85000"/>
                    <a:lumOff val="15000"/>
                    <a:alpha val="60000"/>
                  </a:schemeClr>
                </a:solidFill>
                <a:latin typeface="Lato" panose="020F0502020204030203" pitchFamily="34" charset="77"/>
              </a:rPr>
              <a:t>[ondertitel]</a:t>
            </a:r>
            <a:br>
              <a:rPr lang="nl-NL">
                <a:solidFill>
                  <a:schemeClr val="tx1">
                    <a:lumMod val="85000"/>
                    <a:lumOff val="15000"/>
                    <a:alpha val="60000"/>
                  </a:schemeClr>
                </a:solidFill>
                <a:latin typeface="Lato" panose="020F0502020204030203" pitchFamily="34" charset="77"/>
              </a:rPr>
            </a:br>
            <a:r>
              <a:rPr lang="nl-NL">
                <a:solidFill>
                  <a:schemeClr val="tx1">
                    <a:lumMod val="85000"/>
                    <a:lumOff val="15000"/>
                    <a:alpha val="60000"/>
                  </a:schemeClr>
                </a:solidFill>
                <a:latin typeface="Lato" panose="020F0502020204030203" pitchFamily="34" charset="77"/>
              </a:rPr>
              <a:t>in dit lettertype</a:t>
            </a:r>
          </a:p>
        </p:txBody>
      </p:sp>
      <p:pic>
        <p:nvPicPr>
          <p:cNvPr id="20" name="Afbeelding 19" descr="Afbeelding met lamp, zwart, lijn, wit&#10;&#10;Automatisch gegenereerde beschrijving">
            <a:extLst>
              <a:ext uri="{FF2B5EF4-FFF2-40B4-BE49-F238E27FC236}">
                <a16:creationId xmlns:a16="http://schemas.microsoft.com/office/drawing/2014/main" id="{F9FEC2E2-0468-8A82-E242-B92250B2F9C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90347" y="3539232"/>
            <a:ext cx="3990719" cy="1676235"/>
          </a:xfrm>
          <a:prstGeom prst="rect">
            <a:avLst/>
          </a:prstGeom>
        </p:spPr>
      </p:pic>
      <p:pic>
        <p:nvPicPr>
          <p:cNvPr id="34" name="Afbeelding 33" descr="Afbeelding met tekst, schermopname, logo, Lettertype&#10;&#10;Automatisch gegenereerde beschrijving">
            <a:extLst>
              <a:ext uri="{FF2B5EF4-FFF2-40B4-BE49-F238E27FC236}">
                <a16:creationId xmlns:a16="http://schemas.microsoft.com/office/drawing/2014/main" id="{B2ED6E6C-EFB6-4BCB-A24E-F72C110ADA95}"/>
              </a:ext>
            </a:extLst>
          </p:cNvPr>
          <p:cNvPicPr>
            <a:picLocks noChangeAspect="1"/>
          </p:cNvPicPr>
          <p:nvPr/>
        </p:nvPicPr>
        <p:blipFill>
          <a:blip r:embed="rId5"/>
          <a:stretch>
            <a:fillRect/>
          </a:stretch>
        </p:blipFill>
        <p:spPr>
          <a:xfrm>
            <a:off x="6436520" y="1328738"/>
            <a:ext cx="5529262" cy="5529262"/>
          </a:xfrm>
          <a:prstGeom prst="rect">
            <a:avLst/>
          </a:prstGeom>
        </p:spPr>
      </p:pic>
      <p:sp>
        <p:nvSpPr>
          <p:cNvPr id="4" name="Tekstvak 3">
            <a:extLst>
              <a:ext uri="{FF2B5EF4-FFF2-40B4-BE49-F238E27FC236}">
                <a16:creationId xmlns:a16="http://schemas.microsoft.com/office/drawing/2014/main" id="{BE612B6A-B764-55C4-27CC-7A7646D3CF4E}"/>
              </a:ext>
            </a:extLst>
          </p:cNvPr>
          <p:cNvSpPr txBox="1"/>
          <p:nvPr/>
        </p:nvSpPr>
        <p:spPr>
          <a:xfrm>
            <a:off x="1528228" y="4008706"/>
            <a:ext cx="3114955" cy="2831544"/>
          </a:xfrm>
          <a:prstGeom prst="rect">
            <a:avLst/>
          </a:prstGeom>
          <a:noFill/>
        </p:spPr>
        <p:txBody>
          <a:bodyPr wrap="none" lIns="91440" tIns="45720" rIns="91440" bIns="45720" rtlCol="0" anchor="t">
            <a:spAutoFit/>
          </a:bodyPr>
          <a:lstStyle/>
          <a:p>
            <a:pPr algn="ctr"/>
            <a:r>
              <a:rPr lang="nl-NL" sz="2400" dirty="0">
                <a:latin typeface="Lato"/>
                <a:ea typeface="Lato"/>
                <a:cs typeface="Lato"/>
              </a:rPr>
              <a:t>Groningen</a:t>
            </a:r>
            <a:endParaRPr lang="en-US" sz="2400" dirty="0">
              <a:latin typeface="Lato"/>
              <a:ea typeface="Lato"/>
              <a:cs typeface="Lato"/>
            </a:endParaRPr>
          </a:p>
          <a:p>
            <a:pPr algn="ctr"/>
            <a:r>
              <a:rPr lang="nl-NL" sz="2400" dirty="0">
                <a:latin typeface="Lato"/>
                <a:ea typeface="Lato"/>
                <a:cs typeface="Lato"/>
              </a:rPr>
              <a:t>21 juni 2024</a:t>
            </a:r>
            <a:endParaRPr lang="nl-NL" dirty="0"/>
          </a:p>
          <a:p>
            <a:pPr algn="ctr"/>
            <a:endParaRPr lang="nl-NL" sz="1400" dirty="0">
              <a:latin typeface="Lato"/>
              <a:ea typeface="Lato"/>
              <a:cs typeface="Lato"/>
            </a:endParaRPr>
          </a:p>
          <a:p>
            <a:pPr algn="ctr"/>
            <a:endParaRPr lang="nl-NL" sz="1400" dirty="0">
              <a:latin typeface="Lato"/>
              <a:ea typeface="Lato"/>
              <a:cs typeface="Lato"/>
            </a:endParaRPr>
          </a:p>
          <a:p>
            <a:pPr algn="ctr"/>
            <a:endParaRPr lang="nl-NL" sz="1400" dirty="0">
              <a:latin typeface="Lato"/>
              <a:ea typeface="Lato"/>
              <a:cs typeface="Lato"/>
            </a:endParaRPr>
          </a:p>
          <a:p>
            <a:pPr algn="ctr"/>
            <a:endParaRPr lang="nl-NL" sz="1400" dirty="0">
              <a:latin typeface="Lato"/>
              <a:ea typeface="Lato"/>
              <a:cs typeface="Lato"/>
            </a:endParaRPr>
          </a:p>
          <a:p>
            <a:pPr algn="ctr"/>
            <a:endParaRPr lang="nl-NL" sz="1400" dirty="0">
              <a:latin typeface="Lato"/>
              <a:ea typeface="Lato"/>
              <a:cs typeface="Lato"/>
            </a:endParaRPr>
          </a:p>
          <a:p>
            <a:pPr algn="ctr"/>
            <a:r>
              <a:rPr lang="nl-NL" sz="1400" dirty="0">
                <a:latin typeface="Lato"/>
                <a:ea typeface="Lato"/>
                <a:cs typeface="Lato"/>
              </a:rPr>
              <a:t>Robert Duiveman (IPW-Klimaatwerk)</a:t>
            </a:r>
          </a:p>
          <a:p>
            <a:pPr algn="ctr"/>
            <a:r>
              <a:rPr lang="nl-NL" sz="1400" dirty="0">
                <a:latin typeface="Lato"/>
                <a:ea typeface="Lato"/>
                <a:cs typeface="Lato"/>
              </a:rPr>
              <a:t>Theo Adema (Gem Groningen)</a:t>
            </a:r>
          </a:p>
          <a:p>
            <a:pPr algn="ctr"/>
            <a:r>
              <a:rPr lang="nl-NL" sz="1400" dirty="0">
                <a:latin typeface="Lato"/>
                <a:ea typeface="Lato"/>
                <a:cs typeface="Lato"/>
              </a:rPr>
              <a:t>Hans Ammers (Gem Arnhem)</a:t>
            </a:r>
            <a:endParaRPr lang="nl-NL" dirty="0">
              <a:latin typeface="Playfair Display" pitchFamily="2" charset="77"/>
            </a:endParaRPr>
          </a:p>
          <a:p>
            <a:pPr algn="ctr"/>
            <a:endParaRPr lang="nl-NL" dirty="0">
              <a:latin typeface="Playfair Display" pitchFamily="2" charset="77"/>
            </a:endParaRPr>
          </a:p>
        </p:txBody>
      </p:sp>
    </p:spTree>
    <p:extLst>
      <p:ext uri="{BB962C8B-B14F-4D97-AF65-F5344CB8AC3E}">
        <p14:creationId xmlns:p14="http://schemas.microsoft.com/office/powerpoint/2010/main" val="3170159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5" name="Google Shape;95;p16"/>
          <p:cNvSpPr txBox="1">
            <a:spLocks noGrp="1"/>
          </p:cNvSpPr>
          <p:nvPr>
            <p:ph type="sldNum" idx="12"/>
          </p:nvPr>
        </p:nvSpPr>
        <p:spPr>
          <a:xfrm>
            <a:off x="11277811" y="6230156"/>
            <a:ext cx="731600" cy="524800"/>
          </a:xfrm>
          <a:prstGeom prst="rect">
            <a:avLst/>
          </a:prstGeom>
        </p:spPr>
        <p:txBody>
          <a:bodyPr spcFirstLastPara="1" vert="horz" wrap="square" lIns="121900" tIns="121900" rIns="121900" bIns="121900" rtlCol="0" anchor="ctr" anchorCtr="0">
            <a:noAutofit/>
          </a:bodyPr>
          <a:lstStyle/>
          <a:p>
            <a:fld id="{00000000-1234-1234-1234-123412341234}" type="slidenum">
              <a:rPr lang="nl"/>
              <a:pPr/>
              <a:t>10</a:t>
            </a:fld>
            <a:endParaRPr/>
          </a:p>
        </p:txBody>
      </p:sp>
      <p:pic>
        <p:nvPicPr>
          <p:cNvPr id="2" name="Afbeelding 1">
            <a:extLst>
              <a:ext uri="{FF2B5EF4-FFF2-40B4-BE49-F238E27FC236}">
                <a16:creationId xmlns:a16="http://schemas.microsoft.com/office/drawing/2014/main" id="{B2DFC947-9D25-DAFC-9962-7F77F1D38D5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219200" y="0"/>
            <a:ext cx="8562435" cy="6858000"/>
          </a:xfrm>
          <a:prstGeom prst="rect">
            <a:avLst/>
          </a:prstGeom>
        </p:spPr>
      </p:pic>
      <p:pic>
        <p:nvPicPr>
          <p:cNvPr id="3" name="Afbeelding 2">
            <a:extLst>
              <a:ext uri="{FF2B5EF4-FFF2-40B4-BE49-F238E27FC236}">
                <a16:creationId xmlns:a16="http://schemas.microsoft.com/office/drawing/2014/main" id="{0BAAC4E6-ADC7-A3DF-22FF-D41B7ECB751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891405" y="4784645"/>
            <a:ext cx="2242995" cy="2073356"/>
          </a:xfrm>
          <a:prstGeom prst="rect">
            <a:avLst/>
          </a:prstGeom>
        </p:spPr>
      </p:pic>
      <p:pic>
        <p:nvPicPr>
          <p:cNvPr id="4" name="Afbeelding 3">
            <a:extLst>
              <a:ext uri="{FF2B5EF4-FFF2-40B4-BE49-F238E27FC236}">
                <a16:creationId xmlns:a16="http://schemas.microsoft.com/office/drawing/2014/main" id="{C138A1E5-A89E-8F09-A2F2-1C7F533B4AC8}"/>
              </a:ext>
            </a:extLst>
          </p:cNvPr>
          <p:cNvPicPr>
            <a:picLocks noChangeAspect="1"/>
          </p:cNvPicPr>
          <p:nvPr/>
        </p:nvPicPr>
        <p:blipFill>
          <a:blip r:embed="rId5"/>
          <a:stretch>
            <a:fillRect/>
          </a:stretch>
        </p:blipFill>
        <p:spPr>
          <a:xfrm>
            <a:off x="9888133" y="619156"/>
            <a:ext cx="2169335" cy="1809400"/>
          </a:xfrm>
          <a:prstGeom prst="rect">
            <a:avLst/>
          </a:prstGeom>
        </p:spPr>
      </p:pic>
      <p:sp>
        <p:nvSpPr>
          <p:cNvPr id="5" name="Google Shape;93;p16">
            <a:extLst>
              <a:ext uri="{FF2B5EF4-FFF2-40B4-BE49-F238E27FC236}">
                <a16:creationId xmlns:a16="http://schemas.microsoft.com/office/drawing/2014/main" id="{089A9D1F-0959-7B01-1B70-981D8F27B160}"/>
              </a:ext>
            </a:extLst>
          </p:cNvPr>
          <p:cNvSpPr txBox="1">
            <a:spLocks noGrp="1"/>
          </p:cNvSpPr>
          <p:nvPr>
            <p:ph type="title"/>
          </p:nvPr>
        </p:nvSpPr>
        <p:spPr>
          <a:xfrm rot="16200000">
            <a:off x="-4967989" y="3047200"/>
            <a:ext cx="11360800" cy="763600"/>
          </a:xfrm>
          <a:prstGeom prst="rect">
            <a:avLst/>
          </a:prstGeom>
        </p:spPr>
        <p:txBody>
          <a:bodyPr spcFirstLastPara="1" vert="horz" wrap="square" lIns="121900" tIns="121900" rIns="121900" bIns="121900" rtlCol="0" anchor="t" anchorCtr="0">
            <a:noAutofit/>
          </a:bodyPr>
          <a:lstStyle/>
          <a:p>
            <a:pPr algn="ctr"/>
            <a:r>
              <a:rPr lang="nl" sz="2667" dirty="0"/>
              <a:t>Buurt Fier – chaos door verschillen</a:t>
            </a:r>
            <a:endParaRPr sz="2667" dirty="0"/>
          </a:p>
        </p:txBody>
      </p:sp>
      <p:pic>
        <p:nvPicPr>
          <p:cNvPr id="7" name="Afbeelding 6">
            <a:extLst>
              <a:ext uri="{FF2B5EF4-FFF2-40B4-BE49-F238E27FC236}">
                <a16:creationId xmlns:a16="http://schemas.microsoft.com/office/drawing/2014/main" id="{2EA611DC-BF55-AE70-4517-5FC4525EB6D0}"/>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091329" y="4185071"/>
            <a:ext cx="6505367" cy="2569885"/>
          </a:xfrm>
          <a:prstGeom prst="rect">
            <a:avLst/>
          </a:prstGeom>
        </p:spPr>
      </p:pic>
    </p:spTree>
    <p:extLst>
      <p:ext uri="{BB962C8B-B14F-4D97-AF65-F5344CB8AC3E}">
        <p14:creationId xmlns:p14="http://schemas.microsoft.com/office/powerpoint/2010/main" val="2259641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5" name="Google Shape;95;p16"/>
          <p:cNvSpPr txBox="1">
            <a:spLocks noGrp="1"/>
          </p:cNvSpPr>
          <p:nvPr>
            <p:ph type="sldNum" idx="12"/>
          </p:nvPr>
        </p:nvSpPr>
        <p:spPr>
          <a:xfrm>
            <a:off x="11277811" y="6230156"/>
            <a:ext cx="731600" cy="524800"/>
          </a:xfrm>
          <a:prstGeom prst="rect">
            <a:avLst/>
          </a:prstGeom>
        </p:spPr>
        <p:txBody>
          <a:bodyPr spcFirstLastPara="1" vert="horz" wrap="square" lIns="121900" tIns="121900" rIns="121900" bIns="121900" rtlCol="0" anchor="ctr" anchorCtr="0">
            <a:noAutofit/>
          </a:bodyPr>
          <a:lstStyle/>
          <a:p>
            <a:fld id="{00000000-1234-1234-1234-123412341234}" type="slidenum">
              <a:rPr lang="nl"/>
              <a:pPr/>
              <a:t>11</a:t>
            </a:fld>
            <a:endParaRPr/>
          </a:p>
        </p:txBody>
      </p:sp>
      <p:pic>
        <p:nvPicPr>
          <p:cNvPr id="2" name="Afbeelding 1">
            <a:extLst>
              <a:ext uri="{FF2B5EF4-FFF2-40B4-BE49-F238E27FC236}">
                <a16:creationId xmlns:a16="http://schemas.microsoft.com/office/drawing/2014/main" id="{B2DFC947-9D25-DAFC-9962-7F77F1D38D5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219200" y="0"/>
            <a:ext cx="8562435" cy="6858000"/>
          </a:xfrm>
          <a:prstGeom prst="rect">
            <a:avLst/>
          </a:prstGeom>
        </p:spPr>
      </p:pic>
      <p:pic>
        <p:nvPicPr>
          <p:cNvPr id="3" name="Afbeelding 2">
            <a:extLst>
              <a:ext uri="{FF2B5EF4-FFF2-40B4-BE49-F238E27FC236}">
                <a16:creationId xmlns:a16="http://schemas.microsoft.com/office/drawing/2014/main" id="{0BAAC4E6-ADC7-A3DF-22FF-D41B7ECB751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891405" y="4784645"/>
            <a:ext cx="2242995" cy="2073356"/>
          </a:xfrm>
          <a:prstGeom prst="rect">
            <a:avLst/>
          </a:prstGeom>
        </p:spPr>
      </p:pic>
      <p:pic>
        <p:nvPicPr>
          <p:cNvPr id="4" name="Afbeelding 3">
            <a:extLst>
              <a:ext uri="{FF2B5EF4-FFF2-40B4-BE49-F238E27FC236}">
                <a16:creationId xmlns:a16="http://schemas.microsoft.com/office/drawing/2014/main" id="{C138A1E5-A89E-8F09-A2F2-1C7F533B4AC8}"/>
              </a:ext>
            </a:extLst>
          </p:cNvPr>
          <p:cNvPicPr>
            <a:picLocks noChangeAspect="1"/>
          </p:cNvPicPr>
          <p:nvPr/>
        </p:nvPicPr>
        <p:blipFill>
          <a:blip r:embed="rId5"/>
          <a:stretch>
            <a:fillRect/>
          </a:stretch>
        </p:blipFill>
        <p:spPr>
          <a:xfrm>
            <a:off x="9888133" y="619156"/>
            <a:ext cx="2169335" cy="1809400"/>
          </a:xfrm>
          <a:prstGeom prst="rect">
            <a:avLst/>
          </a:prstGeom>
        </p:spPr>
      </p:pic>
      <p:sp>
        <p:nvSpPr>
          <p:cNvPr id="5" name="Google Shape;93;p16">
            <a:extLst>
              <a:ext uri="{FF2B5EF4-FFF2-40B4-BE49-F238E27FC236}">
                <a16:creationId xmlns:a16="http://schemas.microsoft.com/office/drawing/2014/main" id="{089A9D1F-0959-7B01-1B70-981D8F27B160}"/>
              </a:ext>
            </a:extLst>
          </p:cNvPr>
          <p:cNvSpPr txBox="1">
            <a:spLocks noGrp="1"/>
          </p:cNvSpPr>
          <p:nvPr>
            <p:ph type="title"/>
          </p:nvPr>
        </p:nvSpPr>
        <p:spPr>
          <a:xfrm rot="16200000">
            <a:off x="-4967989" y="3047200"/>
            <a:ext cx="11360800" cy="763600"/>
          </a:xfrm>
          <a:prstGeom prst="rect">
            <a:avLst/>
          </a:prstGeom>
        </p:spPr>
        <p:txBody>
          <a:bodyPr spcFirstLastPara="1" vert="horz" wrap="square" lIns="121900" tIns="121900" rIns="121900" bIns="121900" rtlCol="0" anchor="t" anchorCtr="0">
            <a:noAutofit/>
          </a:bodyPr>
          <a:lstStyle/>
          <a:p>
            <a:pPr algn="ctr"/>
            <a:r>
              <a:rPr lang="nl" sz="2667" dirty="0"/>
              <a:t>Buurt Fier – chaos door niet weten</a:t>
            </a:r>
            <a:endParaRPr sz="2667" dirty="0"/>
          </a:p>
        </p:txBody>
      </p:sp>
      <p:pic>
        <p:nvPicPr>
          <p:cNvPr id="7" name="Afbeelding 6">
            <a:extLst>
              <a:ext uri="{FF2B5EF4-FFF2-40B4-BE49-F238E27FC236}">
                <a16:creationId xmlns:a16="http://schemas.microsoft.com/office/drawing/2014/main" id="{2EA611DC-BF55-AE70-4517-5FC4525EB6D0}"/>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091329" y="4185071"/>
            <a:ext cx="6505367" cy="2569885"/>
          </a:xfrm>
          <a:prstGeom prst="rect">
            <a:avLst/>
          </a:prstGeom>
        </p:spPr>
      </p:pic>
      <p:pic>
        <p:nvPicPr>
          <p:cNvPr id="9" name="Afbeelding 8">
            <a:extLst>
              <a:ext uri="{FF2B5EF4-FFF2-40B4-BE49-F238E27FC236}">
                <a16:creationId xmlns:a16="http://schemas.microsoft.com/office/drawing/2014/main" id="{B97282AC-7F9B-97E4-2737-B251F80BBC04}"/>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4503031" y="819158"/>
            <a:ext cx="5036987" cy="3218797"/>
          </a:xfrm>
          <a:prstGeom prst="rect">
            <a:avLst/>
          </a:prstGeom>
        </p:spPr>
      </p:pic>
    </p:spTree>
    <p:extLst>
      <p:ext uri="{BB962C8B-B14F-4D97-AF65-F5344CB8AC3E}">
        <p14:creationId xmlns:p14="http://schemas.microsoft.com/office/powerpoint/2010/main" val="4034214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5" name="Google Shape;95;p16"/>
          <p:cNvSpPr txBox="1">
            <a:spLocks noGrp="1"/>
          </p:cNvSpPr>
          <p:nvPr>
            <p:ph type="sldNum" idx="12"/>
          </p:nvPr>
        </p:nvSpPr>
        <p:spPr>
          <a:xfrm>
            <a:off x="11277811" y="6230156"/>
            <a:ext cx="731600" cy="524800"/>
          </a:xfrm>
          <a:prstGeom prst="rect">
            <a:avLst/>
          </a:prstGeom>
        </p:spPr>
        <p:txBody>
          <a:bodyPr spcFirstLastPara="1" vert="horz" wrap="square" lIns="121900" tIns="121900" rIns="121900" bIns="121900" rtlCol="0" anchor="ctr" anchorCtr="0">
            <a:noAutofit/>
          </a:bodyPr>
          <a:lstStyle/>
          <a:p>
            <a:fld id="{00000000-1234-1234-1234-123412341234}" type="slidenum">
              <a:rPr lang="nl"/>
              <a:pPr/>
              <a:t>12</a:t>
            </a:fld>
            <a:endParaRPr/>
          </a:p>
        </p:txBody>
      </p:sp>
      <p:pic>
        <p:nvPicPr>
          <p:cNvPr id="2" name="Afbeelding 1">
            <a:extLst>
              <a:ext uri="{FF2B5EF4-FFF2-40B4-BE49-F238E27FC236}">
                <a16:creationId xmlns:a16="http://schemas.microsoft.com/office/drawing/2014/main" id="{B2DFC947-9D25-DAFC-9962-7F77F1D38D5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219200" y="0"/>
            <a:ext cx="8562435" cy="6858000"/>
          </a:xfrm>
          <a:prstGeom prst="rect">
            <a:avLst/>
          </a:prstGeom>
        </p:spPr>
      </p:pic>
      <p:pic>
        <p:nvPicPr>
          <p:cNvPr id="3" name="Afbeelding 2">
            <a:extLst>
              <a:ext uri="{FF2B5EF4-FFF2-40B4-BE49-F238E27FC236}">
                <a16:creationId xmlns:a16="http://schemas.microsoft.com/office/drawing/2014/main" id="{0BAAC4E6-ADC7-A3DF-22FF-D41B7ECB751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891405" y="4784645"/>
            <a:ext cx="2242995" cy="2073356"/>
          </a:xfrm>
          <a:prstGeom prst="rect">
            <a:avLst/>
          </a:prstGeom>
        </p:spPr>
      </p:pic>
      <p:pic>
        <p:nvPicPr>
          <p:cNvPr id="4" name="Afbeelding 3">
            <a:extLst>
              <a:ext uri="{FF2B5EF4-FFF2-40B4-BE49-F238E27FC236}">
                <a16:creationId xmlns:a16="http://schemas.microsoft.com/office/drawing/2014/main" id="{C138A1E5-A89E-8F09-A2F2-1C7F533B4AC8}"/>
              </a:ext>
            </a:extLst>
          </p:cNvPr>
          <p:cNvPicPr>
            <a:picLocks noChangeAspect="1"/>
          </p:cNvPicPr>
          <p:nvPr/>
        </p:nvPicPr>
        <p:blipFill>
          <a:blip r:embed="rId5"/>
          <a:stretch>
            <a:fillRect/>
          </a:stretch>
        </p:blipFill>
        <p:spPr>
          <a:xfrm>
            <a:off x="9888133" y="619156"/>
            <a:ext cx="2169335" cy="1809400"/>
          </a:xfrm>
          <a:prstGeom prst="rect">
            <a:avLst/>
          </a:prstGeom>
        </p:spPr>
      </p:pic>
      <p:sp>
        <p:nvSpPr>
          <p:cNvPr id="10" name="Ovaal 9">
            <a:extLst>
              <a:ext uri="{FF2B5EF4-FFF2-40B4-BE49-F238E27FC236}">
                <a16:creationId xmlns:a16="http://schemas.microsoft.com/office/drawing/2014/main" id="{18A8DBD5-B74C-AB1E-3062-369C01FE3A55}"/>
              </a:ext>
            </a:extLst>
          </p:cNvPr>
          <p:cNvSpPr/>
          <p:nvPr/>
        </p:nvSpPr>
        <p:spPr>
          <a:xfrm>
            <a:off x="1708965" y="416820"/>
            <a:ext cx="7815385" cy="6075160"/>
          </a:xfrm>
          <a:prstGeom prst="ellipse">
            <a:avLst/>
          </a:prstGeom>
          <a:solidFill>
            <a:srgbClr val="00B0F0">
              <a:alpha val="57000"/>
            </a:srgb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6" name="Explosie: 14 punten 5">
            <a:extLst>
              <a:ext uri="{FF2B5EF4-FFF2-40B4-BE49-F238E27FC236}">
                <a16:creationId xmlns:a16="http://schemas.microsoft.com/office/drawing/2014/main" id="{02F1647D-B7F8-6E39-9D23-E051C1713E45}"/>
              </a:ext>
            </a:extLst>
          </p:cNvPr>
          <p:cNvSpPr/>
          <p:nvPr/>
        </p:nvSpPr>
        <p:spPr>
          <a:xfrm rot="20942060">
            <a:off x="4668682" y="5498391"/>
            <a:ext cx="4536119" cy="1251320"/>
          </a:xfrm>
          <a:prstGeom prst="irregularSeal2">
            <a:avLst/>
          </a:prstGeom>
          <a:solidFill>
            <a:srgbClr val="0070C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8" name="Google Shape;93;p16">
            <a:extLst>
              <a:ext uri="{FF2B5EF4-FFF2-40B4-BE49-F238E27FC236}">
                <a16:creationId xmlns:a16="http://schemas.microsoft.com/office/drawing/2014/main" id="{79D85903-35E8-29F5-884E-8B527AB1FEE9}"/>
              </a:ext>
            </a:extLst>
          </p:cNvPr>
          <p:cNvSpPr txBox="1">
            <a:spLocks noGrp="1"/>
          </p:cNvSpPr>
          <p:nvPr>
            <p:ph type="title"/>
          </p:nvPr>
        </p:nvSpPr>
        <p:spPr>
          <a:xfrm rot="16200000">
            <a:off x="-4967989" y="3047200"/>
            <a:ext cx="11360800" cy="763600"/>
          </a:xfrm>
          <a:prstGeom prst="rect">
            <a:avLst/>
          </a:prstGeom>
        </p:spPr>
        <p:txBody>
          <a:bodyPr spcFirstLastPara="1" vert="horz" wrap="square" lIns="121900" tIns="121900" rIns="121900" bIns="121900" rtlCol="0" anchor="t" anchorCtr="0">
            <a:noAutofit/>
          </a:bodyPr>
          <a:lstStyle/>
          <a:p>
            <a:pPr algn="ctr"/>
            <a:r>
              <a:rPr lang="nl" sz="2667" dirty="0"/>
              <a:t>Buurt Fier – chaos door veel opgaven</a:t>
            </a:r>
            <a:endParaRPr sz="2667" dirty="0"/>
          </a:p>
        </p:txBody>
      </p:sp>
    </p:spTree>
    <p:extLst>
      <p:ext uri="{BB962C8B-B14F-4D97-AF65-F5344CB8AC3E}">
        <p14:creationId xmlns:p14="http://schemas.microsoft.com/office/powerpoint/2010/main" val="886961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5" name="Google Shape;95;p16"/>
          <p:cNvSpPr txBox="1">
            <a:spLocks noGrp="1"/>
          </p:cNvSpPr>
          <p:nvPr>
            <p:ph type="sldNum" idx="12"/>
          </p:nvPr>
        </p:nvSpPr>
        <p:spPr>
          <a:xfrm>
            <a:off x="11277811" y="6230156"/>
            <a:ext cx="731600" cy="524800"/>
          </a:xfrm>
          <a:prstGeom prst="rect">
            <a:avLst/>
          </a:prstGeom>
        </p:spPr>
        <p:txBody>
          <a:bodyPr spcFirstLastPara="1" vert="horz" wrap="square" lIns="121900" tIns="121900" rIns="121900" bIns="121900" rtlCol="0" anchor="ctr" anchorCtr="0">
            <a:noAutofit/>
          </a:bodyPr>
          <a:lstStyle/>
          <a:p>
            <a:fld id="{00000000-1234-1234-1234-123412341234}" type="slidenum">
              <a:rPr lang="nl"/>
              <a:pPr/>
              <a:t>13</a:t>
            </a:fld>
            <a:endParaRPr/>
          </a:p>
        </p:txBody>
      </p:sp>
      <p:pic>
        <p:nvPicPr>
          <p:cNvPr id="2" name="Afbeelding 1">
            <a:extLst>
              <a:ext uri="{FF2B5EF4-FFF2-40B4-BE49-F238E27FC236}">
                <a16:creationId xmlns:a16="http://schemas.microsoft.com/office/drawing/2014/main" id="{B2DFC947-9D25-DAFC-9962-7F77F1D38D5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219200" y="0"/>
            <a:ext cx="8562435" cy="6858000"/>
          </a:xfrm>
          <a:prstGeom prst="rect">
            <a:avLst/>
          </a:prstGeom>
        </p:spPr>
      </p:pic>
      <p:pic>
        <p:nvPicPr>
          <p:cNvPr id="3" name="Afbeelding 2">
            <a:extLst>
              <a:ext uri="{FF2B5EF4-FFF2-40B4-BE49-F238E27FC236}">
                <a16:creationId xmlns:a16="http://schemas.microsoft.com/office/drawing/2014/main" id="{0BAAC4E6-ADC7-A3DF-22FF-D41B7ECB751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891405" y="4784645"/>
            <a:ext cx="2242995" cy="2073356"/>
          </a:xfrm>
          <a:prstGeom prst="rect">
            <a:avLst/>
          </a:prstGeom>
        </p:spPr>
      </p:pic>
      <p:pic>
        <p:nvPicPr>
          <p:cNvPr id="4" name="Afbeelding 3">
            <a:extLst>
              <a:ext uri="{FF2B5EF4-FFF2-40B4-BE49-F238E27FC236}">
                <a16:creationId xmlns:a16="http://schemas.microsoft.com/office/drawing/2014/main" id="{C138A1E5-A89E-8F09-A2F2-1C7F533B4AC8}"/>
              </a:ext>
            </a:extLst>
          </p:cNvPr>
          <p:cNvPicPr>
            <a:picLocks noChangeAspect="1"/>
          </p:cNvPicPr>
          <p:nvPr/>
        </p:nvPicPr>
        <p:blipFill>
          <a:blip r:embed="rId5"/>
          <a:stretch>
            <a:fillRect/>
          </a:stretch>
        </p:blipFill>
        <p:spPr>
          <a:xfrm>
            <a:off x="9888133" y="619156"/>
            <a:ext cx="2169335" cy="1809400"/>
          </a:xfrm>
          <a:prstGeom prst="rect">
            <a:avLst/>
          </a:prstGeom>
        </p:spPr>
      </p:pic>
      <p:sp>
        <p:nvSpPr>
          <p:cNvPr id="10" name="Ovaal 9">
            <a:extLst>
              <a:ext uri="{FF2B5EF4-FFF2-40B4-BE49-F238E27FC236}">
                <a16:creationId xmlns:a16="http://schemas.microsoft.com/office/drawing/2014/main" id="{18A8DBD5-B74C-AB1E-3062-369C01FE3A55}"/>
              </a:ext>
            </a:extLst>
          </p:cNvPr>
          <p:cNvSpPr/>
          <p:nvPr/>
        </p:nvSpPr>
        <p:spPr>
          <a:xfrm>
            <a:off x="1708965" y="416820"/>
            <a:ext cx="7815385" cy="6075160"/>
          </a:xfrm>
          <a:prstGeom prst="ellipse">
            <a:avLst/>
          </a:prstGeom>
          <a:solidFill>
            <a:srgbClr val="00B0F0">
              <a:alpha val="57000"/>
            </a:srgb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400"/>
          </a:p>
        </p:txBody>
      </p:sp>
      <p:cxnSp>
        <p:nvCxnSpPr>
          <p:cNvPr id="12" name="Rechte verbindingslijn met pijl 11">
            <a:extLst>
              <a:ext uri="{FF2B5EF4-FFF2-40B4-BE49-F238E27FC236}">
                <a16:creationId xmlns:a16="http://schemas.microsoft.com/office/drawing/2014/main" id="{0E0F549C-CFEB-4F3F-5E14-FAB99BF1EEEE}"/>
              </a:ext>
            </a:extLst>
          </p:cNvPr>
          <p:cNvCxnSpPr/>
          <p:nvPr/>
        </p:nvCxnSpPr>
        <p:spPr>
          <a:xfrm flipV="1">
            <a:off x="1427611" y="2563447"/>
            <a:ext cx="7065107" cy="2221197"/>
          </a:xfrm>
          <a:prstGeom prst="straightConnector1">
            <a:avLst/>
          </a:prstGeom>
          <a:ln w="38100">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Explosie: 14 punten 6">
            <a:extLst>
              <a:ext uri="{FF2B5EF4-FFF2-40B4-BE49-F238E27FC236}">
                <a16:creationId xmlns:a16="http://schemas.microsoft.com/office/drawing/2014/main" id="{D3A9424C-335E-81EF-81A7-5476092F00B0}"/>
              </a:ext>
            </a:extLst>
          </p:cNvPr>
          <p:cNvSpPr/>
          <p:nvPr/>
        </p:nvSpPr>
        <p:spPr>
          <a:xfrm rot="20942060">
            <a:off x="4668682" y="5498391"/>
            <a:ext cx="4536119" cy="1251320"/>
          </a:xfrm>
          <a:prstGeom prst="irregularSeal2">
            <a:avLst/>
          </a:prstGeom>
          <a:solidFill>
            <a:srgbClr val="0070C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1" name="Google Shape;93;p16">
            <a:extLst>
              <a:ext uri="{FF2B5EF4-FFF2-40B4-BE49-F238E27FC236}">
                <a16:creationId xmlns:a16="http://schemas.microsoft.com/office/drawing/2014/main" id="{79324B2B-1688-F85E-792B-02899BD5FB47}"/>
              </a:ext>
            </a:extLst>
          </p:cNvPr>
          <p:cNvSpPr txBox="1">
            <a:spLocks/>
          </p:cNvSpPr>
          <p:nvPr/>
        </p:nvSpPr>
        <p:spPr>
          <a:xfrm rot="16200000">
            <a:off x="-4967989" y="3047200"/>
            <a:ext cx="113608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Rubik"/>
              <a:buNone/>
              <a:defRPr sz="3000" b="0" i="0" u="none" strike="noStrike" cap="none">
                <a:solidFill>
                  <a:schemeClr val="dk1"/>
                </a:solidFill>
                <a:latin typeface="Rubik"/>
                <a:ea typeface="Rubik"/>
                <a:cs typeface="Rubik"/>
                <a:sym typeface="Rubik"/>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nl-NL" sz="2667" dirty="0"/>
              <a:t>Buurt Fier – chaos door veel opgaven</a:t>
            </a:r>
          </a:p>
        </p:txBody>
      </p:sp>
    </p:spTree>
    <p:extLst>
      <p:ext uri="{BB962C8B-B14F-4D97-AF65-F5344CB8AC3E}">
        <p14:creationId xmlns:p14="http://schemas.microsoft.com/office/powerpoint/2010/main" val="2252522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5" name="Google Shape;95;p16"/>
          <p:cNvSpPr txBox="1">
            <a:spLocks noGrp="1"/>
          </p:cNvSpPr>
          <p:nvPr>
            <p:ph type="sldNum" idx="12"/>
          </p:nvPr>
        </p:nvSpPr>
        <p:spPr>
          <a:xfrm>
            <a:off x="11277811" y="6230156"/>
            <a:ext cx="731600" cy="524800"/>
          </a:xfrm>
          <a:prstGeom prst="rect">
            <a:avLst/>
          </a:prstGeom>
        </p:spPr>
        <p:txBody>
          <a:bodyPr spcFirstLastPara="1" vert="horz" wrap="square" lIns="121900" tIns="121900" rIns="121900" bIns="121900" rtlCol="0" anchor="ctr" anchorCtr="0">
            <a:noAutofit/>
          </a:bodyPr>
          <a:lstStyle/>
          <a:p>
            <a:fld id="{00000000-1234-1234-1234-123412341234}" type="slidenum">
              <a:rPr lang="nl"/>
              <a:pPr/>
              <a:t>14</a:t>
            </a:fld>
            <a:endParaRPr/>
          </a:p>
        </p:txBody>
      </p:sp>
      <p:pic>
        <p:nvPicPr>
          <p:cNvPr id="2" name="Afbeelding 1">
            <a:extLst>
              <a:ext uri="{FF2B5EF4-FFF2-40B4-BE49-F238E27FC236}">
                <a16:creationId xmlns:a16="http://schemas.microsoft.com/office/drawing/2014/main" id="{B2DFC947-9D25-DAFC-9962-7F77F1D38D5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219200" y="0"/>
            <a:ext cx="8562435" cy="6858000"/>
          </a:xfrm>
          <a:prstGeom prst="rect">
            <a:avLst/>
          </a:prstGeom>
        </p:spPr>
      </p:pic>
      <p:pic>
        <p:nvPicPr>
          <p:cNvPr id="3" name="Afbeelding 2">
            <a:extLst>
              <a:ext uri="{FF2B5EF4-FFF2-40B4-BE49-F238E27FC236}">
                <a16:creationId xmlns:a16="http://schemas.microsoft.com/office/drawing/2014/main" id="{0BAAC4E6-ADC7-A3DF-22FF-D41B7ECB751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891405" y="4784645"/>
            <a:ext cx="2242995" cy="2073356"/>
          </a:xfrm>
          <a:prstGeom prst="rect">
            <a:avLst/>
          </a:prstGeom>
        </p:spPr>
      </p:pic>
      <p:pic>
        <p:nvPicPr>
          <p:cNvPr id="4" name="Afbeelding 3">
            <a:extLst>
              <a:ext uri="{FF2B5EF4-FFF2-40B4-BE49-F238E27FC236}">
                <a16:creationId xmlns:a16="http://schemas.microsoft.com/office/drawing/2014/main" id="{C138A1E5-A89E-8F09-A2F2-1C7F533B4AC8}"/>
              </a:ext>
            </a:extLst>
          </p:cNvPr>
          <p:cNvPicPr>
            <a:picLocks noChangeAspect="1"/>
          </p:cNvPicPr>
          <p:nvPr/>
        </p:nvPicPr>
        <p:blipFill>
          <a:blip r:embed="rId5"/>
          <a:stretch>
            <a:fillRect/>
          </a:stretch>
        </p:blipFill>
        <p:spPr>
          <a:xfrm>
            <a:off x="9888133" y="619156"/>
            <a:ext cx="2169335" cy="1809400"/>
          </a:xfrm>
          <a:prstGeom prst="rect">
            <a:avLst/>
          </a:prstGeom>
        </p:spPr>
      </p:pic>
      <p:cxnSp>
        <p:nvCxnSpPr>
          <p:cNvPr id="12" name="Rechte verbindingslijn met pijl 11">
            <a:extLst>
              <a:ext uri="{FF2B5EF4-FFF2-40B4-BE49-F238E27FC236}">
                <a16:creationId xmlns:a16="http://schemas.microsoft.com/office/drawing/2014/main" id="{0E0F549C-CFEB-4F3F-5E14-FAB99BF1EEEE}"/>
              </a:ext>
            </a:extLst>
          </p:cNvPr>
          <p:cNvCxnSpPr/>
          <p:nvPr/>
        </p:nvCxnSpPr>
        <p:spPr>
          <a:xfrm flipV="1">
            <a:off x="1427611" y="2563447"/>
            <a:ext cx="7065107" cy="2221197"/>
          </a:xfrm>
          <a:prstGeom prst="straightConnector1">
            <a:avLst/>
          </a:prstGeom>
          <a:ln w="38100">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 name="Rechte verbindingslijn met pijl 5">
            <a:extLst>
              <a:ext uri="{FF2B5EF4-FFF2-40B4-BE49-F238E27FC236}">
                <a16:creationId xmlns:a16="http://schemas.microsoft.com/office/drawing/2014/main" id="{5F8574C1-2DA0-0488-D0DC-0DC995823422}"/>
              </a:ext>
            </a:extLst>
          </p:cNvPr>
          <p:cNvCxnSpPr/>
          <p:nvPr/>
        </p:nvCxnSpPr>
        <p:spPr>
          <a:xfrm flipV="1">
            <a:off x="1480860" y="2428556"/>
            <a:ext cx="7065107" cy="2221197"/>
          </a:xfrm>
          <a:prstGeom prst="straightConnector1">
            <a:avLst/>
          </a:prstGeom>
          <a:ln w="38100">
            <a:solidFill>
              <a:srgbClr val="00B0F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Rechte verbindingslijn met pijl 7">
            <a:extLst>
              <a:ext uri="{FF2B5EF4-FFF2-40B4-BE49-F238E27FC236}">
                <a16:creationId xmlns:a16="http://schemas.microsoft.com/office/drawing/2014/main" id="{99562E17-B164-0F18-F2BB-EBF93B916935}"/>
              </a:ext>
            </a:extLst>
          </p:cNvPr>
          <p:cNvCxnSpPr>
            <a:cxnSpLocks/>
          </p:cNvCxnSpPr>
          <p:nvPr/>
        </p:nvCxnSpPr>
        <p:spPr>
          <a:xfrm>
            <a:off x="1451679" y="721220"/>
            <a:ext cx="1869591" cy="6033736"/>
          </a:xfrm>
          <a:prstGeom prst="straightConnector1">
            <a:avLst/>
          </a:prstGeom>
          <a:ln w="38100">
            <a:solidFill>
              <a:srgbClr val="00B0F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F4C84277-2516-A8FA-7433-FEBEDD1F1EF7}"/>
              </a:ext>
            </a:extLst>
          </p:cNvPr>
          <p:cNvCxnSpPr>
            <a:cxnSpLocks/>
          </p:cNvCxnSpPr>
          <p:nvPr/>
        </p:nvCxnSpPr>
        <p:spPr>
          <a:xfrm>
            <a:off x="3260956" y="1660635"/>
            <a:ext cx="721120" cy="2077453"/>
          </a:xfrm>
          <a:prstGeom prst="straightConnector1">
            <a:avLst/>
          </a:prstGeom>
          <a:ln w="38100">
            <a:solidFill>
              <a:srgbClr val="00B0F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a:extLst>
              <a:ext uri="{FF2B5EF4-FFF2-40B4-BE49-F238E27FC236}">
                <a16:creationId xmlns:a16="http://schemas.microsoft.com/office/drawing/2014/main" id="{539B0105-DBAF-7F29-EB32-E8890D9F2ACA}"/>
              </a:ext>
            </a:extLst>
          </p:cNvPr>
          <p:cNvCxnSpPr>
            <a:cxnSpLocks/>
          </p:cNvCxnSpPr>
          <p:nvPr/>
        </p:nvCxnSpPr>
        <p:spPr>
          <a:xfrm>
            <a:off x="4748803" y="1242962"/>
            <a:ext cx="721120" cy="2077453"/>
          </a:xfrm>
          <a:prstGeom prst="straightConnector1">
            <a:avLst/>
          </a:prstGeom>
          <a:ln w="38100">
            <a:solidFill>
              <a:srgbClr val="00B0F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Rechte verbindingslijn met pijl 16">
            <a:extLst>
              <a:ext uri="{FF2B5EF4-FFF2-40B4-BE49-F238E27FC236}">
                <a16:creationId xmlns:a16="http://schemas.microsoft.com/office/drawing/2014/main" id="{E961BD16-9D35-1B59-FA15-ED07DE1BE07D}"/>
              </a:ext>
            </a:extLst>
          </p:cNvPr>
          <p:cNvCxnSpPr>
            <a:cxnSpLocks/>
          </p:cNvCxnSpPr>
          <p:nvPr/>
        </p:nvCxnSpPr>
        <p:spPr>
          <a:xfrm>
            <a:off x="6215620" y="721220"/>
            <a:ext cx="721120" cy="2077453"/>
          </a:xfrm>
          <a:prstGeom prst="straightConnector1">
            <a:avLst/>
          </a:prstGeom>
          <a:ln w="38100">
            <a:solidFill>
              <a:srgbClr val="00B0F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Rechte verbindingslijn met pijl 17">
            <a:extLst>
              <a:ext uri="{FF2B5EF4-FFF2-40B4-BE49-F238E27FC236}">
                <a16:creationId xmlns:a16="http://schemas.microsoft.com/office/drawing/2014/main" id="{67E2124B-315A-3D30-219A-F99676DD9DA5}"/>
              </a:ext>
            </a:extLst>
          </p:cNvPr>
          <p:cNvCxnSpPr>
            <a:cxnSpLocks/>
          </p:cNvCxnSpPr>
          <p:nvPr/>
        </p:nvCxnSpPr>
        <p:spPr>
          <a:xfrm>
            <a:off x="7682437" y="192256"/>
            <a:ext cx="1609995" cy="4751235"/>
          </a:xfrm>
          <a:prstGeom prst="straightConnector1">
            <a:avLst/>
          </a:prstGeom>
          <a:ln w="38100">
            <a:solidFill>
              <a:srgbClr val="00B0F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Rechte verbindingslijn met pijl 20">
            <a:extLst>
              <a:ext uri="{FF2B5EF4-FFF2-40B4-BE49-F238E27FC236}">
                <a16:creationId xmlns:a16="http://schemas.microsoft.com/office/drawing/2014/main" id="{365D018F-2DEC-922E-AE93-60670987B78C}"/>
              </a:ext>
            </a:extLst>
          </p:cNvPr>
          <p:cNvCxnSpPr>
            <a:cxnSpLocks/>
          </p:cNvCxnSpPr>
          <p:nvPr/>
        </p:nvCxnSpPr>
        <p:spPr>
          <a:xfrm>
            <a:off x="6522163" y="3308196"/>
            <a:ext cx="721120" cy="2077453"/>
          </a:xfrm>
          <a:prstGeom prst="straightConnector1">
            <a:avLst/>
          </a:prstGeom>
          <a:ln w="38100">
            <a:solidFill>
              <a:srgbClr val="00B0F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Rechte verbindingslijn met pijl 21">
            <a:extLst>
              <a:ext uri="{FF2B5EF4-FFF2-40B4-BE49-F238E27FC236}">
                <a16:creationId xmlns:a16="http://schemas.microsoft.com/office/drawing/2014/main" id="{920BA3F1-FC3E-0D3C-8905-8BC4DDBD3D0D}"/>
              </a:ext>
            </a:extLst>
          </p:cNvPr>
          <p:cNvCxnSpPr>
            <a:cxnSpLocks/>
          </p:cNvCxnSpPr>
          <p:nvPr/>
        </p:nvCxnSpPr>
        <p:spPr>
          <a:xfrm>
            <a:off x="4539051" y="3907883"/>
            <a:ext cx="721120" cy="2077453"/>
          </a:xfrm>
          <a:prstGeom prst="straightConnector1">
            <a:avLst/>
          </a:prstGeom>
          <a:ln w="38100">
            <a:solidFill>
              <a:srgbClr val="00B0F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Rechte verbindingslijn met pijl 22">
            <a:extLst>
              <a:ext uri="{FF2B5EF4-FFF2-40B4-BE49-F238E27FC236}">
                <a16:creationId xmlns:a16="http://schemas.microsoft.com/office/drawing/2014/main" id="{0440E30C-60D4-31D2-70BC-52C9899FDF45}"/>
              </a:ext>
            </a:extLst>
          </p:cNvPr>
          <p:cNvCxnSpPr/>
          <p:nvPr/>
        </p:nvCxnSpPr>
        <p:spPr>
          <a:xfrm flipV="1">
            <a:off x="2270275" y="5146326"/>
            <a:ext cx="7065107" cy="2221197"/>
          </a:xfrm>
          <a:prstGeom prst="straightConnector1">
            <a:avLst/>
          </a:prstGeom>
          <a:ln w="38100">
            <a:solidFill>
              <a:srgbClr val="00B0F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Wolk 24">
            <a:extLst>
              <a:ext uri="{FF2B5EF4-FFF2-40B4-BE49-F238E27FC236}">
                <a16:creationId xmlns:a16="http://schemas.microsoft.com/office/drawing/2014/main" id="{DA181AE1-3CCE-0F49-11F6-E31FE44B53FB}"/>
              </a:ext>
            </a:extLst>
          </p:cNvPr>
          <p:cNvSpPr/>
          <p:nvPr/>
        </p:nvSpPr>
        <p:spPr>
          <a:xfrm>
            <a:off x="2146452" y="4176718"/>
            <a:ext cx="784051" cy="460085"/>
          </a:xfrm>
          <a:prstGeom prst="cloud">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6" name="Wolk 25">
            <a:extLst>
              <a:ext uri="{FF2B5EF4-FFF2-40B4-BE49-F238E27FC236}">
                <a16:creationId xmlns:a16="http://schemas.microsoft.com/office/drawing/2014/main" id="{3BC0CDCD-300C-F94C-367B-A206F3E046DE}"/>
              </a:ext>
            </a:extLst>
          </p:cNvPr>
          <p:cNvSpPr/>
          <p:nvPr/>
        </p:nvSpPr>
        <p:spPr>
          <a:xfrm>
            <a:off x="1268929" y="4421964"/>
            <a:ext cx="784051" cy="460085"/>
          </a:xfrm>
          <a:prstGeom prst="cloud">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7" name="Wolk 26">
            <a:extLst>
              <a:ext uri="{FF2B5EF4-FFF2-40B4-BE49-F238E27FC236}">
                <a16:creationId xmlns:a16="http://schemas.microsoft.com/office/drawing/2014/main" id="{64F1D40D-496F-7ACA-A645-820C06BC1253}"/>
              </a:ext>
            </a:extLst>
          </p:cNvPr>
          <p:cNvSpPr/>
          <p:nvPr/>
        </p:nvSpPr>
        <p:spPr>
          <a:xfrm>
            <a:off x="3062001" y="3940923"/>
            <a:ext cx="784051" cy="460085"/>
          </a:xfrm>
          <a:prstGeom prst="cloud">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8" name="Wolk 27">
            <a:extLst>
              <a:ext uri="{FF2B5EF4-FFF2-40B4-BE49-F238E27FC236}">
                <a16:creationId xmlns:a16="http://schemas.microsoft.com/office/drawing/2014/main" id="{C1C5753F-5F5D-0DE4-9487-23DE3D28D163}"/>
              </a:ext>
            </a:extLst>
          </p:cNvPr>
          <p:cNvSpPr/>
          <p:nvPr/>
        </p:nvSpPr>
        <p:spPr>
          <a:xfrm>
            <a:off x="3948472" y="3660644"/>
            <a:ext cx="784051" cy="460085"/>
          </a:xfrm>
          <a:prstGeom prst="cloud">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9" name="Wolk 28">
            <a:extLst>
              <a:ext uri="{FF2B5EF4-FFF2-40B4-BE49-F238E27FC236}">
                <a16:creationId xmlns:a16="http://schemas.microsoft.com/office/drawing/2014/main" id="{F9F6C2B6-9A80-3A9F-D56B-5D33B59C492B}"/>
              </a:ext>
            </a:extLst>
          </p:cNvPr>
          <p:cNvSpPr/>
          <p:nvPr/>
        </p:nvSpPr>
        <p:spPr>
          <a:xfrm>
            <a:off x="4885788" y="3349158"/>
            <a:ext cx="784051" cy="460085"/>
          </a:xfrm>
          <a:prstGeom prst="cloud">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30" name="Wolk 29">
            <a:extLst>
              <a:ext uri="{FF2B5EF4-FFF2-40B4-BE49-F238E27FC236}">
                <a16:creationId xmlns:a16="http://schemas.microsoft.com/office/drawing/2014/main" id="{58173E66-BBDB-7AC7-67D9-99FCFC922A71}"/>
              </a:ext>
            </a:extLst>
          </p:cNvPr>
          <p:cNvSpPr/>
          <p:nvPr/>
        </p:nvSpPr>
        <p:spPr>
          <a:xfrm>
            <a:off x="5878249" y="3034086"/>
            <a:ext cx="784051" cy="460085"/>
          </a:xfrm>
          <a:prstGeom prst="cloud">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31" name="Wolk 30">
            <a:extLst>
              <a:ext uri="{FF2B5EF4-FFF2-40B4-BE49-F238E27FC236}">
                <a16:creationId xmlns:a16="http://schemas.microsoft.com/office/drawing/2014/main" id="{63A9C1AB-8712-235E-944E-1E29C66218AD}"/>
              </a:ext>
            </a:extLst>
          </p:cNvPr>
          <p:cNvSpPr/>
          <p:nvPr/>
        </p:nvSpPr>
        <p:spPr>
          <a:xfrm>
            <a:off x="6794181" y="2771466"/>
            <a:ext cx="784051" cy="460085"/>
          </a:xfrm>
          <a:prstGeom prst="cloud">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32" name="Wolk 31">
            <a:extLst>
              <a:ext uri="{FF2B5EF4-FFF2-40B4-BE49-F238E27FC236}">
                <a16:creationId xmlns:a16="http://schemas.microsoft.com/office/drawing/2014/main" id="{CC1A698D-9410-323D-32F7-72527B9BA904}"/>
              </a:ext>
            </a:extLst>
          </p:cNvPr>
          <p:cNvSpPr/>
          <p:nvPr/>
        </p:nvSpPr>
        <p:spPr>
          <a:xfrm>
            <a:off x="7657549" y="2433431"/>
            <a:ext cx="784051" cy="460085"/>
          </a:xfrm>
          <a:prstGeom prst="cloud">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35" name="Google Shape;93;p16">
            <a:extLst>
              <a:ext uri="{FF2B5EF4-FFF2-40B4-BE49-F238E27FC236}">
                <a16:creationId xmlns:a16="http://schemas.microsoft.com/office/drawing/2014/main" id="{0E018138-F10C-008A-EFBC-E518C035FC45}"/>
              </a:ext>
            </a:extLst>
          </p:cNvPr>
          <p:cNvSpPr txBox="1">
            <a:spLocks/>
          </p:cNvSpPr>
          <p:nvPr/>
        </p:nvSpPr>
        <p:spPr>
          <a:xfrm rot="16200000">
            <a:off x="-4967989" y="3047200"/>
            <a:ext cx="113608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Rubik"/>
              <a:buNone/>
              <a:defRPr sz="3000" b="0" i="0" u="none" strike="noStrike" cap="none">
                <a:solidFill>
                  <a:schemeClr val="dk1"/>
                </a:solidFill>
                <a:latin typeface="Rubik"/>
                <a:ea typeface="Rubik"/>
                <a:cs typeface="Rubik"/>
                <a:sym typeface="Rubik"/>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nl-NL" sz="2667" dirty="0"/>
              <a:t>Buurt Fier – chaos door veel opgaven</a:t>
            </a:r>
          </a:p>
        </p:txBody>
      </p:sp>
    </p:spTree>
    <p:extLst>
      <p:ext uri="{BB962C8B-B14F-4D97-AF65-F5344CB8AC3E}">
        <p14:creationId xmlns:p14="http://schemas.microsoft.com/office/powerpoint/2010/main" val="56497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5" name="Google Shape;95;p16"/>
          <p:cNvSpPr txBox="1">
            <a:spLocks noGrp="1"/>
          </p:cNvSpPr>
          <p:nvPr>
            <p:ph type="sldNum" idx="12"/>
          </p:nvPr>
        </p:nvSpPr>
        <p:spPr>
          <a:xfrm>
            <a:off x="11277811" y="6230156"/>
            <a:ext cx="731600" cy="524800"/>
          </a:xfrm>
          <a:prstGeom prst="rect">
            <a:avLst/>
          </a:prstGeom>
        </p:spPr>
        <p:txBody>
          <a:bodyPr spcFirstLastPara="1" vert="horz" wrap="square" lIns="121900" tIns="121900" rIns="121900" bIns="121900" rtlCol="0" anchor="ctr" anchorCtr="0">
            <a:noAutofit/>
          </a:bodyPr>
          <a:lstStyle/>
          <a:p>
            <a:fld id="{00000000-1234-1234-1234-123412341234}" type="slidenum">
              <a:rPr lang="nl"/>
              <a:pPr/>
              <a:t>15</a:t>
            </a:fld>
            <a:endParaRPr/>
          </a:p>
        </p:txBody>
      </p:sp>
      <p:pic>
        <p:nvPicPr>
          <p:cNvPr id="2" name="Afbeelding 1">
            <a:extLst>
              <a:ext uri="{FF2B5EF4-FFF2-40B4-BE49-F238E27FC236}">
                <a16:creationId xmlns:a16="http://schemas.microsoft.com/office/drawing/2014/main" id="{B2DFC947-9D25-DAFC-9962-7F77F1D38D5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219200" y="0"/>
            <a:ext cx="8562435" cy="6858000"/>
          </a:xfrm>
          <a:prstGeom prst="rect">
            <a:avLst/>
          </a:prstGeom>
        </p:spPr>
      </p:pic>
      <p:pic>
        <p:nvPicPr>
          <p:cNvPr id="3" name="Afbeelding 2">
            <a:extLst>
              <a:ext uri="{FF2B5EF4-FFF2-40B4-BE49-F238E27FC236}">
                <a16:creationId xmlns:a16="http://schemas.microsoft.com/office/drawing/2014/main" id="{0BAAC4E6-ADC7-A3DF-22FF-D41B7ECB751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891405" y="4784645"/>
            <a:ext cx="2242995" cy="2073356"/>
          </a:xfrm>
          <a:prstGeom prst="rect">
            <a:avLst/>
          </a:prstGeom>
        </p:spPr>
      </p:pic>
      <p:pic>
        <p:nvPicPr>
          <p:cNvPr id="4" name="Afbeelding 3">
            <a:extLst>
              <a:ext uri="{FF2B5EF4-FFF2-40B4-BE49-F238E27FC236}">
                <a16:creationId xmlns:a16="http://schemas.microsoft.com/office/drawing/2014/main" id="{C138A1E5-A89E-8F09-A2F2-1C7F533B4AC8}"/>
              </a:ext>
            </a:extLst>
          </p:cNvPr>
          <p:cNvPicPr>
            <a:picLocks noChangeAspect="1"/>
          </p:cNvPicPr>
          <p:nvPr/>
        </p:nvPicPr>
        <p:blipFill>
          <a:blip r:embed="rId5"/>
          <a:stretch>
            <a:fillRect/>
          </a:stretch>
        </p:blipFill>
        <p:spPr>
          <a:xfrm>
            <a:off x="9888133" y="619156"/>
            <a:ext cx="2169335" cy="1809400"/>
          </a:xfrm>
          <a:prstGeom prst="rect">
            <a:avLst/>
          </a:prstGeom>
        </p:spPr>
      </p:pic>
      <p:cxnSp>
        <p:nvCxnSpPr>
          <p:cNvPr id="12" name="Rechte verbindingslijn met pijl 11">
            <a:extLst>
              <a:ext uri="{FF2B5EF4-FFF2-40B4-BE49-F238E27FC236}">
                <a16:creationId xmlns:a16="http://schemas.microsoft.com/office/drawing/2014/main" id="{0E0F549C-CFEB-4F3F-5E14-FAB99BF1EEEE}"/>
              </a:ext>
            </a:extLst>
          </p:cNvPr>
          <p:cNvCxnSpPr/>
          <p:nvPr/>
        </p:nvCxnSpPr>
        <p:spPr>
          <a:xfrm flipV="1">
            <a:off x="1427611" y="2563447"/>
            <a:ext cx="7065107" cy="2221197"/>
          </a:xfrm>
          <a:prstGeom prst="straightConnector1">
            <a:avLst/>
          </a:prstGeom>
          <a:ln w="38100">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 name="Rechte verbindingslijn met pijl 5">
            <a:extLst>
              <a:ext uri="{FF2B5EF4-FFF2-40B4-BE49-F238E27FC236}">
                <a16:creationId xmlns:a16="http://schemas.microsoft.com/office/drawing/2014/main" id="{5F8574C1-2DA0-0488-D0DC-0DC995823422}"/>
              </a:ext>
            </a:extLst>
          </p:cNvPr>
          <p:cNvCxnSpPr/>
          <p:nvPr/>
        </p:nvCxnSpPr>
        <p:spPr>
          <a:xfrm flipV="1">
            <a:off x="1480860" y="2428556"/>
            <a:ext cx="7065107" cy="2221197"/>
          </a:xfrm>
          <a:prstGeom prst="straightConnector1">
            <a:avLst/>
          </a:prstGeom>
          <a:ln w="38100">
            <a:solidFill>
              <a:srgbClr val="00B0F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Rechte verbindingslijn met pijl 7">
            <a:extLst>
              <a:ext uri="{FF2B5EF4-FFF2-40B4-BE49-F238E27FC236}">
                <a16:creationId xmlns:a16="http://schemas.microsoft.com/office/drawing/2014/main" id="{99562E17-B164-0F18-F2BB-EBF93B916935}"/>
              </a:ext>
            </a:extLst>
          </p:cNvPr>
          <p:cNvCxnSpPr>
            <a:cxnSpLocks/>
          </p:cNvCxnSpPr>
          <p:nvPr/>
        </p:nvCxnSpPr>
        <p:spPr>
          <a:xfrm>
            <a:off x="1451679" y="721220"/>
            <a:ext cx="1869591" cy="6033736"/>
          </a:xfrm>
          <a:prstGeom prst="straightConnector1">
            <a:avLst/>
          </a:prstGeom>
          <a:ln w="38100">
            <a:solidFill>
              <a:srgbClr val="00B0F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F4C84277-2516-A8FA-7433-FEBEDD1F1EF7}"/>
              </a:ext>
            </a:extLst>
          </p:cNvPr>
          <p:cNvCxnSpPr>
            <a:cxnSpLocks/>
          </p:cNvCxnSpPr>
          <p:nvPr/>
        </p:nvCxnSpPr>
        <p:spPr>
          <a:xfrm>
            <a:off x="3260956" y="1660635"/>
            <a:ext cx="721120" cy="2077453"/>
          </a:xfrm>
          <a:prstGeom prst="straightConnector1">
            <a:avLst/>
          </a:prstGeom>
          <a:ln w="38100">
            <a:solidFill>
              <a:srgbClr val="00B0F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a:extLst>
              <a:ext uri="{FF2B5EF4-FFF2-40B4-BE49-F238E27FC236}">
                <a16:creationId xmlns:a16="http://schemas.microsoft.com/office/drawing/2014/main" id="{539B0105-DBAF-7F29-EB32-E8890D9F2ACA}"/>
              </a:ext>
            </a:extLst>
          </p:cNvPr>
          <p:cNvCxnSpPr>
            <a:cxnSpLocks/>
          </p:cNvCxnSpPr>
          <p:nvPr/>
        </p:nvCxnSpPr>
        <p:spPr>
          <a:xfrm>
            <a:off x="4748803" y="1242962"/>
            <a:ext cx="721120" cy="2077453"/>
          </a:xfrm>
          <a:prstGeom prst="straightConnector1">
            <a:avLst/>
          </a:prstGeom>
          <a:ln w="38100">
            <a:solidFill>
              <a:srgbClr val="00B0F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Rechte verbindingslijn met pijl 16">
            <a:extLst>
              <a:ext uri="{FF2B5EF4-FFF2-40B4-BE49-F238E27FC236}">
                <a16:creationId xmlns:a16="http://schemas.microsoft.com/office/drawing/2014/main" id="{E961BD16-9D35-1B59-FA15-ED07DE1BE07D}"/>
              </a:ext>
            </a:extLst>
          </p:cNvPr>
          <p:cNvCxnSpPr>
            <a:cxnSpLocks/>
          </p:cNvCxnSpPr>
          <p:nvPr/>
        </p:nvCxnSpPr>
        <p:spPr>
          <a:xfrm>
            <a:off x="6215620" y="721220"/>
            <a:ext cx="721120" cy="2077453"/>
          </a:xfrm>
          <a:prstGeom prst="straightConnector1">
            <a:avLst/>
          </a:prstGeom>
          <a:ln w="38100">
            <a:solidFill>
              <a:srgbClr val="00B0F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Rechte verbindingslijn met pijl 17">
            <a:extLst>
              <a:ext uri="{FF2B5EF4-FFF2-40B4-BE49-F238E27FC236}">
                <a16:creationId xmlns:a16="http://schemas.microsoft.com/office/drawing/2014/main" id="{67E2124B-315A-3D30-219A-F99676DD9DA5}"/>
              </a:ext>
            </a:extLst>
          </p:cNvPr>
          <p:cNvCxnSpPr>
            <a:cxnSpLocks/>
          </p:cNvCxnSpPr>
          <p:nvPr/>
        </p:nvCxnSpPr>
        <p:spPr>
          <a:xfrm>
            <a:off x="7682437" y="192256"/>
            <a:ext cx="1609995" cy="4751235"/>
          </a:xfrm>
          <a:prstGeom prst="straightConnector1">
            <a:avLst/>
          </a:prstGeom>
          <a:ln w="38100">
            <a:solidFill>
              <a:srgbClr val="00B0F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Rechte verbindingslijn met pijl 20">
            <a:extLst>
              <a:ext uri="{FF2B5EF4-FFF2-40B4-BE49-F238E27FC236}">
                <a16:creationId xmlns:a16="http://schemas.microsoft.com/office/drawing/2014/main" id="{365D018F-2DEC-922E-AE93-60670987B78C}"/>
              </a:ext>
            </a:extLst>
          </p:cNvPr>
          <p:cNvCxnSpPr>
            <a:cxnSpLocks/>
          </p:cNvCxnSpPr>
          <p:nvPr/>
        </p:nvCxnSpPr>
        <p:spPr>
          <a:xfrm>
            <a:off x="6522163" y="3308196"/>
            <a:ext cx="721120" cy="2077453"/>
          </a:xfrm>
          <a:prstGeom prst="straightConnector1">
            <a:avLst/>
          </a:prstGeom>
          <a:ln w="38100">
            <a:solidFill>
              <a:srgbClr val="00B0F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Rechte verbindingslijn met pijl 21">
            <a:extLst>
              <a:ext uri="{FF2B5EF4-FFF2-40B4-BE49-F238E27FC236}">
                <a16:creationId xmlns:a16="http://schemas.microsoft.com/office/drawing/2014/main" id="{920BA3F1-FC3E-0D3C-8905-8BC4DDBD3D0D}"/>
              </a:ext>
            </a:extLst>
          </p:cNvPr>
          <p:cNvCxnSpPr>
            <a:cxnSpLocks/>
          </p:cNvCxnSpPr>
          <p:nvPr/>
        </p:nvCxnSpPr>
        <p:spPr>
          <a:xfrm>
            <a:off x="4539051" y="3907883"/>
            <a:ext cx="721120" cy="2077453"/>
          </a:xfrm>
          <a:prstGeom prst="straightConnector1">
            <a:avLst/>
          </a:prstGeom>
          <a:ln w="38100">
            <a:solidFill>
              <a:srgbClr val="00B0F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Rechte verbindingslijn met pijl 22">
            <a:extLst>
              <a:ext uri="{FF2B5EF4-FFF2-40B4-BE49-F238E27FC236}">
                <a16:creationId xmlns:a16="http://schemas.microsoft.com/office/drawing/2014/main" id="{0440E30C-60D4-31D2-70BC-52C9899FDF45}"/>
              </a:ext>
            </a:extLst>
          </p:cNvPr>
          <p:cNvCxnSpPr/>
          <p:nvPr/>
        </p:nvCxnSpPr>
        <p:spPr>
          <a:xfrm flipV="1">
            <a:off x="2270275" y="5146326"/>
            <a:ext cx="7065107" cy="2221197"/>
          </a:xfrm>
          <a:prstGeom prst="straightConnector1">
            <a:avLst/>
          </a:prstGeom>
          <a:ln w="38100">
            <a:solidFill>
              <a:srgbClr val="00B0F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Wolk 24">
            <a:extLst>
              <a:ext uri="{FF2B5EF4-FFF2-40B4-BE49-F238E27FC236}">
                <a16:creationId xmlns:a16="http://schemas.microsoft.com/office/drawing/2014/main" id="{DA181AE1-3CCE-0F49-11F6-E31FE44B53FB}"/>
              </a:ext>
            </a:extLst>
          </p:cNvPr>
          <p:cNvSpPr/>
          <p:nvPr/>
        </p:nvSpPr>
        <p:spPr>
          <a:xfrm>
            <a:off x="2146452" y="4176718"/>
            <a:ext cx="784051" cy="460085"/>
          </a:xfrm>
          <a:prstGeom prst="cloud">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6" name="Wolk 25">
            <a:extLst>
              <a:ext uri="{FF2B5EF4-FFF2-40B4-BE49-F238E27FC236}">
                <a16:creationId xmlns:a16="http://schemas.microsoft.com/office/drawing/2014/main" id="{3BC0CDCD-300C-F94C-367B-A206F3E046DE}"/>
              </a:ext>
            </a:extLst>
          </p:cNvPr>
          <p:cNvSpPr/>
          <p:nvPr/>
        </p:nvSpPr>
        <p:spPr>
          <a:xfrm>
            <a:off x="1268929" y="4421964"/>
            <a:ext cx="784051" cy="460085"/>
          </a:xfrm>
          <a:prstGeom prst="cloud">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7" name="Wolk 26">
            <a:extLst>
              <a:ext uri="{FF2B5EF4-FFF2-40B4-BE49-F238E27FC236}">
                <a16:creationId xmlns:a16="http://schemas.microsoft.com/office/drawing/2014/main" id="{64F1D40D-496F-7ACA-A645-820C06BC1253}"/>
              </a:ext>
            </a:extLst>
          </p:cNvPr>
          <p:cNvSpPr/>
          <p:nvPr/>
        </p:nvSpPr>
        <p:spPr>
          <a:xfrm>
            <a:off x="3062001" y="3940923"/>
            <a:ext cx="784051" cy="460085"/>
          </a:xfrm>
          <a:prstGeom prst="cloud">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8" name="Wolk 27">
            <a:extLst>
              <a:ext uri="{FF2B5EF4-FFF2-40B4-BE49-F238E27FC236}">
                <a16:creationId xmlns:a16="http://schemas.microsoft.com/office/drawing/2014/main" id="{C1C5753F-5F5D-0DE4-9487-23DE3D28D163}"/>
              </a:ext>
            </a:extLst>
          </p:cNvPr>
          <p:cNvSpPr/>
          <p:nvPr/>
        </p:nvSpPr>
        <p:spPr>
          <a:xfrm>
            <a:off x="3948472" y="3660644"/>
            <a:ext cx="784051" cy="460085"/>
          </a:xfrm>
          <a:prstGeom prst="cloud">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9" name="Wolk 28">
            <a:extLst>
              <a:ext uri="{FF2B5EF4-FFF2-40B4-BE49-F238E27FC236}">
                <a16:creationId xmlns:a16="http://schemas.microsoft.com/office/drawing/2014/main" id="{F9F6C2B6-9A80-3A9F-D56B-5D33B59C492B}"/>
              </a:ext>
            </a:extLst>
          </p:cNvPr>
          <p:cNvSpPr/>
          <p:nvPr/>
        </p:nvSpPr>
        <p:spPr>
          <a:xfrm>
            <a:off x="4885788" y="3349158"/>
            <a:ext cx="784051" cy="460085"/>
          </a:xfrm>
          <a:prstGeom prst="cloud">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30" name="Wolk 29">
            <a:extLst>
              <a:ext uri="{FF2B5EF4-FFF2-40B4-BE49-F238E27FC236}">
                <a16:creationId xmlns:a16="http://schemas.microsoft.com/office/drawing/2014/main" id="{58173E66-BBDB-7AC7-67D9-99FCFC922A71}"/>
              </a:ext>
            </a:extLst>
          </p:cNvPr>
          <p:cNvSpPr/>
          <p:nvPr/>
        </p:nvSpPr>
        <p:spPr>
          <a:xfrm>
            <a:off x="5878249" y="3034086"/>
            <a:ext cx="784051" cy="460085"/>
          </a:xfrm>
          <a:prstGeom prst="cloud">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31" name="Wolk 30">
            <a:extLst>
              <a:ext uri="{FF2B5EF4-FFF2-40B4-BE49-F238E27FC236}">
                <a16:creationId xmlns:a16="http://schemas.microsoft.com/office/drawing/2014/main" id="{63A9C1AB-8712-235E-944E-1E29C66218AD}"/>
              </a:ext>
            </a:extLst>
          </p:cNvPr>
          <p:cNvSpPr/>
          <p:nvPr/>
        </p:nvSpPr>
        <p:spPr>
          <a:xfrm>
            <a:off x="6794181" y="2771466"/>
            <a:ext cx="784051" cy="460085"/>
          </a:xfrm>
          <a:prstGeom prst="cloud">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32" name="Wolk 31">
            <a:extLst>
              <a:ext uri="{FF2B5EF4-FFF2-40B4-BE49-F238E27FC236}">
                <a16:creationId xmlns:a16="http://schemas.microsoft.com/office/drawing/2014/main" id="{CC1A698D-9410-323D-32F7-72527B9BA904}"/>
              </a:ext>
            </a:extLst>
          </p:cNvPr>
          <p:cNvSpPr/>
          <p:nvPr/>
        </p:nvSpPr>
        <p:spPr>
          <a:xfrm>
            <a:off x="7657549" y="2433431"/>
            <a:ext cx="784051" cy="460085"/>
          </a:xfrm>
          <a:prstGeom prst="cloud">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35" name="Google Shape;93;p16">
            <a:extLst>
              <a:ext uri="{FF2B5EF4-FFF2-40B4-BE49-F238E27FC236}">
                <a16:creationId xmlns:a16="http://schemas.microsoft.com/office/drawing/2014/main" id="{0E018138-F10C-008A-EFBC-E518C035FC45}"/>
              </a:ext>
            </a:extLst>
          </p:cNvPr>
          <p:cNvSpPr txBox="1">
            <a:spLocks/>
          </p:cNvSpPr>
          <p:nvPr/>
        </p:nvSpPr>
        <p:spPr>
          <a:xfrm rot="16200000">
            <a:off x="-4967989" y="3047200"/>
            <a:ext cx="113608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Rubik"/>
              <a:buNone/>
              <a:defRPr sz="3000" b="0" i="0" u="none" strike="noStrike" cap="none">
                <a:solidFill>
                  <a:schemeClr val="dk1"/>
                </a:solidFill>
                <a:latin typeface="Rubik"/>
                <a:ea typeface="Rubik"/>
                <a:cs typeface="Rubik"/>
                <a:sym typeface="Rubik"/>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nl-NL" sz="2667" dirty="0"/>
              <a:t>Buurt Fier – chaos door veel opgaven</a:t>
            </a:r>
          </a:p>
        </p:txBody>
      </p:sp>
      <p:sp>
        <p:nvSpPr>
          <p:cNvPr id="36" name="Vrije vorm: vorm 35">
            <a:extLst>
              <a:ext uri="{FF2B5EF4-FFF2-40B4-BE49-F238E27FC236}">
                <a16:creationId xmlns:a16="http://schemas.microsoft.com/office/drawing/2014/main" id="{F7CAD5AE-50C6-E5CE-4166-FC38A928B951}"/>
              </a:ext>
            </a:extLst>
          </p:cNvPr>
          <p:cNvSpPr/>
          <p:nvPr/>
        </p:nvSpPr>
        <p:spPr>
          <a:xfrm>
            <a:off x="1854723" y="1031632"/>
            <a:ext cx="7491701" cy="5304041"/>
          </a:xfrm>
          <a:custGeom>
            <a:avLst/>
            <a:gdLst>
              <a:gd name="connsiteX0" fmla="*/ 3923420 w 5618776"/>
              <a:gd name="connsiteY0" fmla="*/ 2383692 h 3978031"/>
              <a:gd name="connsiteX1" fmla="*/ 3665512 w 5618776"/>
              <a:gd name="connsiteY1" fmla="*/ 2532185 h 3978031"/>
              <a:gd name="connsiteX2" fmla="*/ 3009020 w 5618776"/>
              <a:gd name="connsiteY2" fmla="*/ 2735385 h 3978031"/>
              <a:gd name="connsiteX3" fmla="*/ 2407235 w 5618776"/>
              <a:gd name="connsiteY3" fmla="*/ 2836985 h 3978031"/>
              <a:gd name="connsiteX4" fmla="*/ 2047727 w 5618776"/>
              <a:gd name="connsiteY4" fmla="*/ 2844800 h 3978031"/>
              <a:gd name="connsiteX5" fmla="*/ 1696035 w 5618776"/>
              <a:gd name="connsiteY5" fmla="*/ 2813539 h 3978031"/>
              <a:gd name="connsiteX6" fmla="*/ 1531912 w 5618776"/>
              <a:gd name="connsiteY6" fmla="*/ 2571262 h 3978031"/>
              <a:gd name="connsiteX7" fmla="*/ 1297450 w 5618776"/>
              <a:gd name="connsiteY7" fmla="*/ 2039815 h 3978031"/>
              <a:gd name="connsiteX8" fmla="*/ 1336527 w 5618776"/>
              <a:gd name="connsiteY8" fmla="*/ 1695939 h 3978031"/>
              <a:gd name="connsiteX9" fmla="*/ 1672589 w 5618776"/>
              <a:gd name="connsiteY9" fmla="*/ 1234831 h 3978031"/>
              <a:gd name="connsiteX10" fmla="*/ 1828896 w 5618776"/>
              <a:gd name="connsiteY10" fmla="*/ 1211385 h 3978031"/>
              <a:gd name="connsiteX11" fmla="*/ 2985573 w 5618776"/>
              <a:gd name="connsiteY11" fmla="*/ 1242646 h 3978031"/>
              <a:gd name="connsiteX12" fmla="*/ 3282558 w 5618776"/>
              <a:gd name="connsiteY12" fmla="*/ 1289539 h 3978031"/>
              <a:gd name="connsiteX13" fmla="*/ 3384158 w 5618776"/>
              <a:gd name="connsiteY13" fmla="*/ 1828800 h 3978031"/>
              <a:gd name="connsiteX14" fmla="*/ 3173143 w 5618776"/>
              <a:gd name="connsiteY14" fmla="*/ 2352431 h 3978031"/>
              <a:gd name="connsiteX15" fmla="*/ 2680773 w 5618776"/>
              <a:gd name="connsiteY15" fmla="*/ 2602523 h 3978031"/>
              <a:gd name="connsiteX16" fmla="*/ 2227481 w 5618776"/>
              <a:gd name="connsiteY16" fmla="*/ 2797908 h 3978031"/>
              <a:gd name="connsiteX17" fmla="*/ 1891420 w 5618776"/>
              <a:gd name="connsiteY17" fmla="*/ 3016739 h 3978031"/>
              <a:gd name="connsiteX18" fmla="*/ 1344343 w 5618776"/>
              <a:gd name="connsiteY18" fmla="*/ 3063631 h 3978031"/>
              <a:gd name="connsiteX19" fmla="*/ 492466 w 5618776"/>
              <a:gd name="connsiteY19" fmla="*/ 2883877 h 3978031"/>
              <a:gd name="connsiteX20" fmla="*/ 406496 w 5618776"/>
              <a:gd name="connsiteY20" fmla="*/ 2758831 h 3978031"/>
              <a:gd name="connsiteX21" fmla="*/ 320527 w 5618776"/>
              <a:gd name="connsiteY21" fmla="*/ 2172677 h 3978031"/>
              <a:gd name="connsiteX22" fmla="*/ 312712 w 5618776"/>
              <a:gd name="connsiteY22" fmla="*/ 1695939 h 3978031"/>
              <a:gd name="connsiteX23" fmla="*/ 875420 w 5618776"/>
              <a:gd name="connsiteY23" fmla="*/ 1297354 h 3978031"/>
              <a:gd name="connsiteX24" fmla="*/ 1938312 w 5618776"/>
              <a:gd name="connsiteY24" fmla="*/ 1117600 h 3978031"/>
              <a:gd name="connsiteX25" fmla="*/ 2055543 w 5618776"/>
              <a:gd name="connsiteY25" fmla="*/ 726831 h 3978031"/>
              <a:gd name="connsiteX26" fmla="*/ 2102435 w 5618776"/>
              <a:gd name="connsiteY26" fmla="*/ 672123 h 3978031"/>
              <a:gd name="connsiteX27" fmla="*/ 2375973 w 5618776"/>
              <a:gd name="connsiteY27" fmla="*/ 515815 h 3978031"/>
              <a:gd name="connsiteX28" fmla="*/ 3016835 w 5618776"/>
              <a:gd name="connsiteY28" fmla="*/ 476739 h 3978031"/>
              <a:gd name="connsiteX29" fmla="*/ 3853081 w 5618776"/>
              <a:gd name="connsiteY29" fmla="*/ 726831 h 3978031"/>
              <a:gd name="connsiteX30" fmla="*/ 4165696 w 5618776"/>
              <a:gd name="connsiteY30" fmla="*/ 1172308 h 3978031"/>
              <a:gd name="connsiteX31" fmla="*/ 4290743 w 5618776"/>
              <a:gd name="connsiteY31" fmla="*/ 1312985 h 3978031"/>
              <a:gd name="connsiteX32" fmla="*/ 4970681 w 5618776"/>
              <a:gd name="connsiteY32" fmla="*/ 1609969 h 3978031"/>
              <a:gd name="connsiteX33" fmla="*/ 5166066 w 5618776"/>
              <a:gd name="connsiteY33" fmla="*/ 2071077 h 3978031"/>
              <a:gd name="connsiteX34" fmla="*/ 4587727 w 5618776"/>
              <a:gd name="connsiteY34" fmla="*/ 3173046 h 3978031"/>
              <a:gd name="connsiteX35" fmla="*/ 4462681 w 5618776"/>
              <a:gd name="connsiteY35" fmla="*/ 3259015 h 3978031"/>
              <a:gd name="connsiteX36" fmla="*/ 4048466 w 5618776"/>
              <a:gd name="connsiteY36" fmla="*/ 3376246 h 3978031"/>
              <a:gd name="connsiteX37" fmla="*/ 3657696 w 5618776"/>
              <a:gd name="connsiteY37" fmla="*/ 3493477 h 3978031"/>
              <a:gd name="connsiteX38" fmla="*/ 3509204 w 5618776"/>
              <a:gd name="connsiteY38" fmla="*/ 3470031 h 3978031"/>
              <a:gd name="connsiteX39" fmla="*/ 3493573 w 5618776"/>
              <a:gd name="connsiteY39" fmla="*/ 3438769 h 3978031"/>
              <a:gd name="connsiteX40" fmla="*/ 3345081 w 5618776"/>
              <a:gd name="connsiteY40" fmla="*/ 2344615 h 3978031"/>
              <a:gd name="connsiteX41" fmla="*/ 3321635 w 5618776"/>
              <a:gd name="connsiteY41" fmla="*/ 1539631 h 3978031"/>
              <a:gd name="connsiteX42" fmla="*/ 2735481 w 5618776"/>
              <a:gd name="connsiteY42" fmla="*/ 375139 h 3978031"/>
              <a:gd name="connsiteX43" fmla="*/ 2508835 w 5618776"/>
              <a:gd name="connsiteY43" fmla="*/ 203200 h 3978031"/>
              <a:gd name="connsiteX44" fmla="*/ 2024281 w 5618776"/>
              <a:gd name="connsiteY44" fmla="*/ 351692 h 3978031"/>
              <a:gd name="connsiteX45" fmla="*/ 1656958 w 5618776"/>
              <a:gd name="connsiteY45" fmla="*/ 406400 h 3978031"/>
              <a:gd name="connsiteX46" fmla="*/ 1617881 w 5618776"/>
              <a:gd name="connsiteY46" fmla="*/ 468923 h 3978031"/>
              <a:gd name="connsiteX47" fmla="*/ 1649143 w 5618776"/>
              <a:gd name="connsiteY47" fmla="*/ 883139 h 3978031"/>
              <a:gd name="connsiteX48" fmla="*/ 2211850 w 5618776"/>
              <a:gd name="connsiteY48" fmla="*/ 1742831 h 3978031"/>
              <a:gd name="connsiteX49" fmla="*/ 2626066 w 5618776"/>
              <a:gd name="connsiteY49" fmla="*/ 2844800 h 3978031"/>
              <a:gd name="connsiteX50" fmla="*/ 2477573 w 5618776"/>
              <a:gd name="connsiteY50" fmla="*/ 3704492 h 3978031"/>
              <a:gd name="connsiteX51" fmla="*/ 2063358 w 5618776"/>
              <a:gd name="connsiteY51" fmla="*/ 3978031 h 3978031"/>
              <a:gd name="connsiteX52" fmla="*/ 1188035 w 5618776"/>
              <a:gd name="connsiteY52" fmla="*/ 3290277 h 3978031"/>
              <a:gd name="connsiteX53" fmla="*/ 1148958 w 5618776"/>
              <a:gd name="connsiteY53" fmla="*/ 2946400 h 3978031"/>
              <a:gd name="connsiteX54" fmla="*/ 1164589 w 5618776"/>
              <a:gd name="connsiteY54" fmla="*/ 2594708 h 3978031"/>
              <a:gd name="connsiteX55" fmla="*/ 1250558 w 5618776"/>
              <a:gd name="connsiteY55" fmla="*/ 2110154 h 3978031"/>
              <a:gd name="connsiteX56" fmla="*/ 859789 w 5618776"/>
              <a:gd name="connsiteY56" fmla="*/ 1336431 h 3978031"/>
              <a:gd name="connsiteX57" fmla="*/ 367420 w 5618776"/>
              <a:gd name="connsiteY57" fmla="*/ 1070708 h 3978031"/>
              <a:gd name="connsiteX58" fmla="*/ 156404 w 5618776"/>
              <a:gd name="connsiteY58" fmla="*/ 914400 h 3978031"/>
              <a:gd name="connsiteX59" fmla="*/ 125143 w 5618776"/>
              <a:gd name="connsiteY59" fmla="*/ 945662 h 3978031"/>
              <a:gd name="connsiteX60" fmla="*/ 273635 w 5618776"/>
              <a:gd name="connsiteY60" fmla="*/ 1633415 h 3978031"/>
              <a:gd name="connsiteX61" fmla="*/ 211112 w 5618776"/>
              <a:gd name="connsiteY61" fmla="*/ 2258646 h 3978031"/>
              <a:gd name="connsiteX62" fmla="*/ 7912 w 5618776"/>
              <a:gd name="connsiteY62" fmla="*/ 2540000 h 3978031"/>
              <a:gd name="connsiteX63" fmla="*/ 15727 w 5618776"/>
              <a:gd name="connsiteY63" fmla="*/ 3118339 h 3978031"/>
              <a:gd name="connsiteX64" fmla="*/ 234558 w 5618776"/>
              <a:gd name="connsiteY64" fmla="*/ 3470031 h 3978031"/>
              <a:gd name="connsiteX65" fmla="*/ 851973 w 5618776"/>
              <a:gd name="connsiteY65" fmla="*/ 3704492 h 3978031"/>
              <a:gd name="connsiteX66" fmla="*/ 1594435 w 5618776"/>
              <a:gd name="connsiteY66" fmla="*/ 3391877 h 3978031"/>
              <a:gd name="connsiteX67" fmla="*/ 2078989 w 5618776"/>
              <a:gd name="connsiteY67" fmla="*/ 2227385 h 3978031"/>
              <a:gd name="connsiteX68" fmla="*/ 2086804 w 5618776"/>
              <a:gd name="connsiteY68" fmla="*/ 1656862 h 3978031"/>
              <a:gd name="connsiteX69" fmla="*/ 2102435 w 5618776"/>
              <a:gd name="connsiteY69" fmla="*/ 1008185 h 3978031"/>
              <a:gd name="connsiteX70" fmla="*/ 2305635 w 5618776"/>
              <a:gd name="connsiteY70" fmla="*/ 781539 h 3978031"/>
              <a:gd name="connsiteX71" fmla="*/ 2680773 w 5618776"/>
              <a:gd name="connsiteY71" fmla="*/ 570523 h 3978031"/>
              <a:gd name="connsiteX72" fmla="*/ 3423235 w 5618776"/>
              <a:gd name="connsiteY72" fmla="*/ 218831 h 3978031"/>
              <a:gd name="connsiteX73" fmla="*/ 3540466 w 5618776"/>
              <a:gd name="connsiteY73" fmla="*/ 125046 h 3978031"/>
              <a:gd name="connsiteX74" fmla="*/ 3735850 w 5618776"/>
              <a:gd name="connsiteY74" fmla="*/ 15631 h 3978031"/>
              <a:gd name="connsiteX75" fmla="*/ 3806189 w 5618776"/>
              <a:gd name="connsiteY75" fmla="*/ 0 h 3978031"/>
              <a:gd name="connsiteX76" fmla="*/ 4712773 w 5618776"/>
              <a:gd name="connsiteY76" fmla="*/ 273539 h 3978031"/>
              <a:gd name="connsiteX77" fmla="*/ 4884712 w 5618776"/>
              <a:gd name="connsiteY77" fmla="*/ 734646 h 3978031"/>
              <a:gd name="connsiteX78" fmla="*/ 5025389 w 5618776"/>
              <a:gd name="connsiteY78" fmla="*/ 1062892 h 3978031"/>
              <a:gd name="connsiteX79" fmla="*/ 5549020 w 5618776"/>
              <a:gd name="connsiteY79" fmla="*/ 1875692 h 3978031"/>
              <a:gd name="connsiteX80" fmla="*/ 5572466 w 5618776"/>
              <a:gd name="connsiteY80" fmla="*/ 1891323 h 3978031"/>
              <a:gd name="connsiteX81" fmla="*/ 5572466 w 5618776"/>
              <a:gd name="connsiteY81" fmla="*/ 2454031 h 3978031"/>
              <a:gd name="connsiteX82" fmla="*/ 5455235 w 5618776"/>
              <a:gd name="connsiteY82" fmla="*/ 2641600 h 3978031"/>
              <a:gd name="connsiteX83" fmla="*/ 4689327 w 5618776"/>
              <a:gd name="connsiteY83" fmla="*/ 2680677 h 3978031"/>
              <a:gd name="connsiteX84" fmla="*/ 4329820 w 5618776"/>
              <a:gd name="connsiteY84" fmla="*/ 2243015 h 3978031"/>
              <a:gd name="connsiteX85" fmla="*/ 4189143 w 5618776"/>
              <a:gd name="connsiteY85" fmla="*/ 2032000 h 3978031"/>
              <a:gd name="connsiteX86" fmla="*/ 3587358 w 5618776"/>
              <a:gd name="connsiteY86" fmla="*/ 2399323 h 3978031"/>
              <a:gd name="connsiteX87" fmla="*/ 3548281 w 5618776"/>
              <a:gd name="connsiteY87" fmla="*/ 2477477 h 3978031"/>
              <a:gd name="connsiteX88" fmla="*/ 3540466 w 5618776"/>
              <a:gd name="connsiteY88" fmla="*/ 2672862 h 3978031"/>
              <a:gd name="connsiteX89" fmla="*/ 3454496 w 5618776"/>
              <a:gd name="connsiteY89" fmla="*/ 2805723 h 3978031"/>
              <a:gd name="connsiteX90" fmla="*/ 3118435 w 5618776"/>
              <a:gd name="connsiteY90" fmla="*/ 3079262 h 3978031"/>
              <a:gd name="connsiteX91" fmla="*/ 3048096 w 5618776"/>
              <a:gd name="connsiteY91" fmla="*/ 3204308 h 3978031"/>
              <a:gd name="connsiteX92" fmla="*/ 2985573 w 5618776"/>
              <a:gd name="connsiteY92" fmla="*/ 3352800 h 3978031"/>
              <a:gd name="connsiteX93" fmla="*/ 2883973 w 5618776"/>
              <a:gd name="connsiteY93" fmla="*/ 3423139 h 3978031"/>
              <a:gd name="connsiteX94" fmla="*/ 2665143 w 5618776"/>
              <a:gd name="connsiteY94" fmla="*/ 3634154 h 3978031"/>
              <a:gd name="connsiteX95" fmla="*/ 2610435 w 5618776"/>
              <a:gd name="connsiteY95" fmla="*/ 3735754 h 3978031"/>
              <a:gd name="connsiteX96" fmla="*/ 2594804 w 5618776"/>
              <a:gd name="connsiteY96" fmla="*/ 3782646 h 3978031"/>
              <a:gd name="connsiteX97" fmla="*/ 2547912 w 5618776"/>
              <a:gd name="connsiteY97" fmla="*/ 3868615 h 3978031"/>
              <a:gd name="connsiteX98" fmla="*/ 2540096 w 5618776"/>
              <a:gd name="connsiteY98" fmla="*/ 3938954 h 39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5618776" h="3978031">
                <a:moveTo>
                  <a:pt x="3923420" y="2383692"/>
                </a:moveTo>
                <a:cubicBezTo>
                  <a:pt x="3837451" y="2433190"/>
                  <a:pt x="3758100" y="2496574"/>
                  <a:pt x="3665512" y="2532185"/>
                </a:cubicBezTo>
                <a:cubicBezTo>
                  <a:pt x="3451707" y="2614418"/>
                  <a:pt x="3228975" y="2671398"/>
                  <a:pt x="3009020" y="2735385"/>
                </a:cubicBezTo>
                <a:cubicBezTo>
                  <a:pt x="2835164" y="2785961"/>
                  <a:pt x="2565979" y="2823893"/>
                  <a:pt x="2407235" y="2836985"/>
                </a:cubicBezTo>
                <a:cubicBezTo>
                  <a:pt x="2287776" y="2846837"/>
                  <a:pt x="2167563" y="2842195"/>
                  <a:pt x="2047727" y="2844800"/>
                </a:cubicBezTo>
                <a:lnTo>
                  <a:pt x="1696035" y="2813539"/>
                </a:lnTo>
                <a:cubicBezTo>
                  <a:pt x="1609858" y="2767839"/>
                  <a:pt x="1582630" y="2654584"/>
                  <a:pt x="1531912" y="2571262"/>
                </a:cubicBezTo>
                <a:cubicBezTo>
                  <a:pt x="1348395" y="2269770"/>
                  <a:pt x="1385809" y="2334345"/>
                  <a:pt x="1297450" y="2039815"/>
                </a:cubicBezTo>
                <a:cubicBezTo>
                  <a:pt x="1310476" y="1925190"/>
                  <a:pt x="1296703" y="1804210"/>
                  <a:pt x="1336527" y="1695939"/>
                </a:cubicBezTo>
                <a:cubicBezTo>
                  <a:pt x="1348604" y="1663106"/>
                  <a:pt x="1556638" y="1296027"/>
                  <a:pt x="1672589" y="1234831"/>
                </a:cubicBezTo>
                <a:cubicBezTo>
                  <a:pt x="1719183" y="1210240"/>
                  <a:pt x="1776794" y="1219200"/>
                  <a:pt x="1828896" y="1211385"/>
                </a:cubicBezTo>
                <a:cubicBezTo>
                  <a:pt x="2214455" y="1221805"/>
                  <a:pt x="2600429" y="1221939"/>
                  <a:pt x="2985573" y="1242646"/>
                </a:cubicBezTo>
                <a:cubicBezTo>
                  <a:pt x="3085650" y="1248026"/>
                  <a:pt x="3226202" y="1206663"/>
                  <a:pt x="3282558" y="1289539"/>
                </a:cubicBezTo>
                <a:cubicBezTo>
                  <a:pt x="3385414" y="1440797"/>
                  <a:pt x="3350291" y="1649046"/>
                  <a:pt x="3384158" y="1828800"/>
                </a:cubicBezTo>
                <a:cubicBezTo>
                  <a:pt x="3313820" y="2003344"/>
                  <a:pt x="3273831" y="2193450"/>
                  <a:pt x="3173143" y="2352431"/>
                </a:cubicBezTo>
                <a:cubicBezTo>
                  <a:pt x="3040977" y="2561114"/>
                  <a:pt x="2877139" y="2529156"/>
                  <a:pt x="2680773" y="2602523"/>
                </a:cubicBezTo>
                <a:cubicBezTo>
                  <a:pt x="2526644" y="2660110"/>
                  <a:pt x="2373176" y="2721454"/>
                  <a:pt x="2227481" y="2797908"/>
                </a:cubicBezTo>
                <a:cubicBezTo>
                  <a:pt x="2109112" y="2860022"/>
                  <a:pt x="2019427" y="2978223"/>
                  <a:pt x="1891420" y="3016739"/>
                </a:cubicBezTo>
                <a:cubicBezTo>
                  <a:pt x="1716154" y="3069474"/>
                  <a:pt x="1526702" y="3048000"/>
                  <a:pt x="1344343" y="3063631"/>
                </a:cubicBezTo>
                <a:cubicBezTo>
                  <a:pt x="1060384" y="3003713"/>
                  <a:pt x="768467" y="2973577"/>
                  <a:pt x="492466" y="2883877"/>
                </a:cubicBezTo>
                <a:cubicBezTo>
                  <a:pt x="444360" y="2868243"/>
                  <a:pt x="418382" y="2807997"/>
                  <a:pt x="406496" y="2758831"/>
                </a:cubicBezTo>
                <a:cubicBezTo>
                  <a:pt x="360092" y="2566886"/>
                  <a:pt x="349183" y="2368062"/>
                  <a:pt x="320527" y="2172677"/>
                </a:cubicBezTo>
                <a:cubicBezTo>
                  <a:pt x="317922" y="2013764"/>
                  <a:pt x="263408" y="1847032"/>
                  <a:pt x="312712" y="1695939"/>
                </a:cubicBezTo>
                <a:cubicBezTo>
                  <a:pt x="377394" y="1497720"/>
                  <a:pt x="695688" y="1338202"/>
                  <a:pt x="875420" y="1297354"/>
                </a:cubicBezTo>
                <a:cubicBezTo>
                  <a:pt x="1225813" y="1217719"/>
                  <a:pt x="1938312" y="1117600"/>
                  <a:pt x="1938312" y="1117600"/>
                </a:cubicBezTo>
                <a:cubicBezTo>
                  <a:pt x="1977389" y="987344"/>
                  <a:pt x="1967041" y="830084"/>
                  <a:pt x="2055543" y="726831"/>
                </a:cubicBezTo>
                <a:cubicBezTo>
                  <a:pt x="2071174" y="708595"/>
                  <a:pt x="2082376" y="685333"/>
                  <a:pt x="2102435" y="672123"/>
                </a:cubicBezTo>
                <a:cubicBezTo>
                  <a:pt x="2190141" y="614365"/>
                  <a:pt x="2273275" y="537759"/>
                  <a:pt x="2375973" y="515815"/>
                </a:cubicBezTo>
                <a:cubicBezTo>
                  <a:pt x="2585266" y="471094"/>
                  <a:pt x="2803214" y="489764"/>
                  <a:pt x="3016835" y="476739"/>
                </a:cubicBezTo>
                <a:cubicBezTo>
                  <a:pt x="3128199" y="499548"/>
                  <a:pt x="3681966" y="534326"/>
                  <a:pt x="3853081" y="726831"/>
                </a:cubicBezTo>
                <a:cubicBezTo>
                  <a:pt x="3973601" y="862417"/>
                  <a:pt x="4057162" y="1026950"/>
                  <a:pt x="4165696" y="1172308"/>
                </a:cubicBezTo>
                <a:cubicBezTo>
                  <a:pt x="4203233" y="1222580"/>
                  <a:pt x="4235623" y="1283017"/>
                  <a:pt x="4290743" y="1312985"/>
                </a:cubicBezTo>
                <a:cubicBezTo>
                  <a:pt x="4508027" y="1431120"/>
                  <a:pt x="4970681" y="1609969"/>
                  <a:pt x="4970681" y="1609969"/>
                </a:cubicBezTo>
                <a:cubicBezTo>
                  <a:pt x="5035809" y="1763672"/>
                  <a:pt x="5145361" y="1905434"/>
                  <a:pt x="5166066" y="2071077"/>
                </a:cubicBezTo>
                <a:cubicBezTo>
                  <a:pt x="5218187" y="2488047"/>
                  <a:pt x="4901031" y="2957650"/>
                  <a:pt x="4587727" y="3173046"/>
                </a:cubicBezTo>
                <a:cubicBezTo>
                  <a:pt x="4546045" y="3201702"/>
                  <a:pt x="4510014" y="3241179"/>
                  <a:pt x="4462681" y="3259015"/>
                </a:cubicBezTo>
                <a:cubicBezTo>
                  <a:pt x="4328403" y="3309613"/>
                  <a:pt x="4183930" y="3328915"/>
                  <a:pt x="4048466" y="3376246"/>
                </a:cubicBezTo>
                <a:cubicBezTo>
                  <a:pt x="3656380" y="3513240"/>
                  <a:pt x="3966890" y="3478018"/>
                  <a:pt x="3657696" y="3493477"/>
                </a:cubicBezTo>
                <a:cubicBezTo>
                  <a:pt x="3608199" y="3485662"/>
                  <a:pt x="3556743" y="3485877"/>
                  <a:pt x="3509204" y="3470031"/>
                </a:cubicBezTo>
                <a:cubicBezTo>
                  <a:pt x="3498151" y="3466347"/>
                  <a:pt x="3495254" y="3450298"/>
                  <a:pt x="3493573" y="3438769"/>
                </a:cubicBezTo>
                <a:cubicBezTo>
                  <a:pt x="3440459" y="3074560"/>
                  <a:pt x="3394578" y="2709333"/>
                  <a:pt x="3345081" y="2344615"/>
                </a:cubicBezTo>
                <a:cubicBezTo>
                  <a:pt x="3343280" y="2263570"/>
                  <a:pt x="3329222" y="1566275"/>
                  <a:pt x="3321635" y="1539631"/>
                </a:cubicBezTo>
                <a:cubicBezTo>
                  <a:pt x="3309998" y="1498766"/>
                  <a:pt x="2895195" y="496302"/>
                  <a:pt x="2735481" y="375139"/>
                </a:cubicBezTo>
                <a:lnTo>
                  <a:pt x="2508835" y="203200"/>
                </a:lnTo>
                <a:cubicBezTo>
                  <a:pt x="2347317" y="252697"/>
                  <a:pt x="2188603" y="312496"/>
                  <a:pt x="2024281" y="351692"/>
                </a:cubicBezTo>
                <a:cubicBezTo>
                  <a:pt x="1903868" y="380414"/>
                  <a:pt x="1775900" y="372090"/>
                  <a:pt x="1656958" y="406400"/>
                </a:cubicBezTo>
                <a:cubicBezTo>
                  <a:pt x="1633344" y="413212"/>
                  <a:pt x="1630907" y="448082"/>
                  <a:pt x="1617881" y="468923"/>
                </a:cubicBezTo>
                <a:cubicBezTo>
                  <a:pt x="1628302" y="606995"/>
                  <a:pt x="1606487" y="751408"/>
                  <a:pt x="1649143" y="883139"/>
                </a:cubicBezTo>
                <a:cubicBezTo>
                  <a:pt x="1738654" y="1159571"/>
                  <a:pt x="2075981" y="1510650"/>
                  <a:pt x="2211850" y="1742831"/>
                </a:cubicBezTo>
                <a:cubicBezTo>
                  <a:pt x="2516384" y="2263236"/>
                  <a:pt x="2492659" y="2311171"/>
                  <a:pt x="2626066" y="2844800"/>
                </a:cubicBezTo>
                <a:cubicBezTo>
                  <a:pt x="2613396" y="3123531"/>
                  <a:pt x="2649878" y="3453214"/>
                  <a:pt x="2477573" y="3704492"/>
                </a:cubicBezTo>
                <a:cubicBezTo>
                  <a:pt x="2367108" y="3865587"/>
                  <a:pt x="2223239" y="3909510"/>
                  <a:pt x="2063358" y="3978031"/>
                </a:cubicBezTo>
                <a:cubicBezTo>
                  <a:pt x="1567293" y="3789868"/>
                  <a:pt x="1485653" y="3845158"/>
                  <a:pt x="1188035" y="3290277"/>
                </a:cubicBezTo>
                <a:cubicBezTo>
                  <a:pt x="1133507" y="3188614"/>
                  <a:pt x="1161984" y="3061026"/>
                  <a:pt x="1148958" y="2946400"/>
                </a:cubicBezTo>
                <a:cubicBezTo>
                  <a:pt x="1154168" y="2829169"/>
                  <a:pt x="1150436" y="2711198"/>
                  <a:pt x="1164589" y="2594708"/>
                </a:cubicBezTo>
                <a:cubicBezTo>
                  <a:pt x="1184374" y="2431865"/>
                  <a:pt x="1260272" y="2273907"/>
                  <a:pt x="1250558" y="2110154"/>
                </a:cubicBezTo>
                <a:cubicBezTo>
                  <a:pt x="1234040" y="1831714"/>
                  <a:pt x="1049291" y="1529201"/>
                  <a:pt x="859789" y="1336431"/>
                </a:cubicBezTo>
                <a:cubicBezTo>
                  <a:pt x="776963" y="1252177"/>
                  <a:pt x="442829" y="1115482"/>
                  <a:pt x="367420" y="1070708"/>
                </a:cubicBezTo>
                <a:cubicBezTo>
                  <a:pt x="292153" y="1026018"/>
                  <a:pt x="226743" y="966503"/>
                  <a:pt x="156404" y="914400"/>
                </a:cubicBezTo>
                <a:cubicBezTo>
                  <a:pt x="145984" y="924821"/>
                  <a:pt x="125450" y="930928"/>
                  <a:pt x="125143" y="945662"/>
                </a:cubicBezTo>
                <a:cubicBezTo>
                  <a:pt x="117690" y="1303436"/>
                  <a:pt x="150936" y="1295993"/>
                  <a:pt x="273635" y="1633415"/>
                </a:cubicBezTo>
                <a:cubicBezTo>
                  <a:pt x="285331" y="1884872"/>
                  <a:pt x="326159" y="2025356"/>
                  <a:pt x="211112" y="2258646"/>
                </a:cubicBezTo>
                <a:cubicBezTo>
                  <a:pt x="159945" y="2362402"/>
                  <a:pt x="75645" y="2446215"/>
                  <a:pt x="7912" y="2540000"/>
                </a:cubicBezTo>
                <a:cubicBezTo>
                  <a:pt x="3754" y="2722956"/>
                  <a:pt x="-11245" y="2932906"/>
                  <a:pt x="15727" y="3118339"/>
                </a:cubicBezTo>
                <a:cubicBezTo>
                  <a:pt x="40686" y="3289930"/>
                  <a:pt x="59331" y="3383285"/>
                  <a:pt x="234558" y="3470031"/>
                </a:cubicBezTo>
                <a:cubicBezTo>
                  <a:pt x="431851" y="3567701"/>
                  <a:pt x="646168" y="3626338"/>
                  <a:pt x="851973" y="3704492"/>
                </a:cubicBezTo>
                <a:cubicBezTo>
                  <a:pt x="1099460" y="3600287"/>
                  <a:pt x="1390343" y="3566391"/>
                  <a:pt x="1594435" y="3391877"/>
                </a:cubicBezTo>
                <a:cubicBezTo>
                  <a:pt x="1880354" y="3147395"/>
                  <a:pt x="1988171" y="2566757"/>
                  <a:pt x="2078989" y="2227385"/>
                </a:cubicBezTo>
                <a:cubicBezTo>
                  <a:pt x="2081594" y="2037211"/>
                  <a:pt x="2096545" y="1846805"/>
                  <a:pt x="2086804" y="1656862"/>
                </a:cubicBezTo>
                <a:cubicBezTo>
                  <a:pt x="2071491" y="1358255"/>
                  <a:pt x="1955889" y="1292902"/>
                  <a:pt x="2102435" y="1008185"/>
                </a:cubicBezTo>
                <a:cubicBezTo>
                  <a:pt x="2148870" y="917968"/>
                  <a:pt x="2224725" y="842768"/>
                  <a:pt x="2305635" y="781539"/>
                </a:cubicBezTo>
                <a:cubicBezTo>
                  <a:pt x="2420040" y="694962"/>
                  <a:pt x="2552628" y="635044"/>
                  <a:pt x="2680773" y="570523"/>
                </a:cubicBezTo>
                <a:cubicBezTo>
                  <a:pt x="2925367" y="447370"/>
                  <a:pt x="3209395" y="389903"/>
                  <a:pt x="3423235" y="218831"/>
                </a:cubicBezTo>
                <a:cubicBezTo>
                  <a:pt x="3462312" y="187569"/>
                  <a:pt x="3500660" y="155374"/>
                  <a:pt x="3540466" y="125046"/>
                </a:cubicBezTo>
                <a:cubicBezTo>
                  <a:pt x="3590940" y="86590"/>
                  <a:pt x="3698643" y="31577"/>
                  <a:pt x="3735850" y="15631"/>
                </a:cubicBezTo>
                <a:cubicBezTo>
                  <a:pt x="3757926" y="6170"/>
                  <a:pt x="3782743" y="5210"/>
                  <a:pt x="3806189" y="0"/>
                </a:cubicBezTo>
                <a:cubicBezTo>
                  <a:pt x="4108384" y="91180"/>
                  <a:pt x="4612954" y="-25913"/>
                  <a:pt x="4712773" y="273539"/>
                </a:cubicBezTo>
                <a:cubicBezTo>
                  <a:pt x="4775413" y="461454"/>
                  <a:pt x="4772376" y="456927"/>
                  <a:pt x="4884712" y="734646"/>
                </a:cubicBezTo>
                <a:cubicBezTo>
                  <a:pt x="4929350" y="845000"/>
                  <a:pt x="4973718" y="955651"/>
                  <a:pt x="5025389" y="1062892"/>
                </a:cubicBezTo>
                <a:cubicBezTo>
                  <a:pt x="5287906" y="1607739"/>
                  <a:pt x="5209668" y="1507254"/>
                  <a:pt x="5549020" y="1875692"/>
                </a:cubicBezTo>
                <a:cubicBezTo>
                  <a:pt x="5555383" y="1882601"/>
                  <a:pt x="5564651" y="1886113"/>
                  <a:pt x="5572466" y="1891323"/>
                </a:cubicBezTo>
                <a:cubicBezTo>
                  <a:pt x="5645398" y="2128356"/>
                  <a:pt x="5621923" y="2008918"/>
                  <a:pt x="5572466" y="2454031"/>
                </a:cubicBezTo>
                <a:cubicBezTo>
                  <a:pt x="5551006" y="2647175"/>
                  <a:pt x="5580397" y="2616567"/>
                  <a:pt x="5455235" y="2641600"/>
                </a:cubicBezTo>
                <a:cubicBezTo>
                  <a:pt x="4931066" y="2893605"/>
                  <a:pt x="5186679" y="2896917"/>
                  <a:pt x="4689327" y="2680677"/>
                </a:cubicBezTo>
                <a:cubicBezTo>
                  <a:pt x="4486078" y="2453977"/>
                  <a:pt x="4496155" y="2479386"/>
                  <a:pt x="4329820" y="2243015"/>
                </a:cubicBezTo>
                <a:cubicBezTo>
                  <a:pt x="4281170" y="2173881"/>
                  <a:pt x="4189143" y="2032000"/>
                  <a:pt x="4189143" y="2032000"/>
                </a:cubicBezTo>
                <a:cubicBezTo>
                  <a:pt x="3738792" y="2219647"/>
                  <a:pt x="3787217" y="2108620"/>
                  <a:pt x="3587358" y="2399323"/>
                </a:cubicBezTo>
                <a:cubicBezTo>
                  <a:pt x="3570857" y="2423324"/>
                  <a:pt x="3561307" y="2451426"/>
                  <a:pt x="3548281" y="2477477"/>
                </a:cubicBezTo>
                <a:cubicBezTo>
                  <a:pt x="3545676" y="2542605"/>
                  <a:pt x="3558373" y="2610189"/>
                  <a:pt x="3540466" y="2672862"/>
                </a:cubicBezTo>
                <a:cubicBezTo>
                  <a:pt x="3525974" y="2723582"/>
                  <a:pt x="3486310" y="2763647"/>
                  <a:pt x="3454496" y="2805723"/>
                </a:cubicBezTo>
                <a:cubicBezTo>
                  <a:pt x="3284534" y="3030511"/>
                  <a:pt x="3348055" y="2969443"/>
                  <a:pt x="3118435" y="3079262"/>
                </a:cubicBezTo>
                <a:cubicBezTo>
                  <a:pt x="3094989" y="3120944"/>
                  <a:pt x="3068991" y="3161290"/>
                  <a:pt x="3048096" y="3204308"/>
                </a:cubicBezTo>
                <a:cubicBezTo>
                  <a:pt x="3024632" y="3252617"/>
                  <a:pt x="3017797" y="3309835"/>
                  <a:pt x="2985573" y="3352800"/>
                </a:cubicBezTo>
                <a:cubicBezTo>
                  <a:pt x="2960859" y="3385753"/>
                  <a:pt x="2913995" y="3394937"/>
                  <a:pt x="2883973" y="3423139"/>
                </a:cubicBezTo>
                <a:cubicBezTo>
                  <a:pt x="2622841" y="3668446"/>
                  <a:pt x="2821364" y="3536516"/>
                  <a:pt x="2665143" y="3634154"/>
                </a:cubicBezTo>
                <a:cubicBezTo>
                  <a:pt x="2642110" y="3672541"/>
                  <a:pt x="2629465" y="3691350"/>
                  <a:pt x="2610435" y="3735754"/>
                </a:cubicBezTo>
                <a:cubicBezTo>
                  <a:pt x="2603945" y="3750898"/>
                  <a:pt x="2601820" y="3767738"/>
                  <a:pt x="2594804" y="3782646"/>
                </a:cubicBezTo>
                <a:cubicBezTo>
                  <a:pt x="2580905" y="3812181"/>
                  <a:pt x="2563543" y="3839959"/>
                  <a:pt x="2547912" y="3868615"/>
                </a:cubicBezTo>
                <a:cubicBezTo>
                  <a:pt x="2539773" y="3933724"/>
                  <a:pt x="2540096" y="3910135"/>
                  <a:pt x="2540096" y="3938954"/>
                </a:cubicBez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400"/>
          </a:p>
        </p:txBody>
      </p:sp>
    </p:spTree>
    <p:extLst>
      <p:ext uri="{BB962C8B-B14F-4D97-AF65-F5344CB8AC3E}">
        <p14:creationId xmlns:p14="http://schemas.microsoft.com/office/powerpoint/2010/main" val="789022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5" name="Google Shape;95;p16"/>
          <p:cNvSpPr txBox="1">
            <a:spLocks noGrp="1"/>
          </p:cNvSpPr>
          <p:nvPr>
            <p:ph type="sldNum" idx="12"/>
          </p:nvPr>
        </p:nvSpPr>
        <p:spPr>
          <a:xfrm>
            <a:off x="11277811" y="6230156"/>
            <a:ext cx="731600" cy="524800"/>
          </a:xfrm>
          <a:prstGeom prst="rect">
            <a:avLst/>
          </a:prstGeom>
        </p:spPr>
        <p:txBody>
          <a:bodyPr spcFirstLastPara="1" vert="horz" wrap="square" lIns="121900" tIns="121900" rIns="121900" bIns="121900" rtlCol="0" anchor="ctr" anchorCtr="0">
            <a:noAutofit/>
          </a:bodyPr>
          <a:lstStyle/>
          <a:p>
            <a:fld id="{00000000-1234-1234-1234-123412341234}" type="slidenum">
              <a:rPr lang="nl"/>
              <a:pPr/>
              <a:t>16</a:t>
            </a:fld>
            <a:endParaRPr/>
          </a:p>
        </p:txBody>
      </p:sp>
      <p:pic>
        <p:nvPicPr>
          <p:cNvPr id="2" name="Afbeelding 1">
            <a:extLst>
              <a:ext uri="{FF2B5EF4-FFF2-40B4-BE49-F238E27FC236}">
                <a16:creationId xmlns:a16="http://schemas.microsoft.com/office/drawing/2014/main" id="{B2DFC947-9D25-DAFC-9962-7F77F1D38D5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219200" y="0"/>
            <a:ext cx="8562435" cy="6858000"/>
          </a:xfrm>
          <a:prstGeom prst="rect">
            <a:avLst/>
          </a:prstGeom>
        </p:spPr>
      </p:pic>
      <p:pic>
        <p:nvPicPr>
          <p:cNvPr id="3" name="Afbeelding 2">
            <a:extLst>
              <a:ext uri="{FF2B5EF4-FFF2-40B4-BE49-F238E27FC236}">
                <a16:creationId xmlns:a16="http://schemas.microsoft.com/office/drawing/2014/main" id="{0BAAC4E6-ADC7-A3DF-22FF-D41B7ECB751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891405" y="4784645"/>
            <a:ext cx="2242995" cy="2073356"/>
          </a:xfrm>
          <a:prstGeom prst="rect">
            <a:avLst/>
          </a:prstGeom>
        </p:spPr>
      </p:pic>
      <p:pic>
        <p:nvPicPr>
          <p:cNvPr id="4" name="Afbeelding 3">
            <a:extLst>
              <a:ext uri="{FF2B5EF4-FFF2-40B4-BE49-F238E27FC236}">
                <a16:creationId xmlns:a16="http://schemas.microsoft.com/office/drawing/2014/main" id="{C138A1E5-A89E-8F09-A2F2-1C7F533B4AC8}"/>
              </a:ext>
            </a:extLst>
          </p:cNvPr>
          <p:cNvPicPr>
            <a:picLocks noChangeAspect="1"/>
          </p:cNvPicPr>
          <p:nvPr/>
        </p:nvPicPr>
        <p:blipFill>
          <a:blip r:embed="rId5"/>
          <a:stretch>
            <a:fillRect/>
          </a:stretch>
        </p:blipFill>
        <p:spPr>
          <a:xfrm>
            <a:off x="9888133" y="619156"/>
            <a:ext cx="2169335" cy="1809400"/>
          </a:xfrm>
          <a:prstGeom prst="rect">
            <a:avLst/>
          </a:prstGeom>
        </p:spPr>
      </p:pic>
      <p:cxnSp>
        <p:nvCxnSpPr>
          <p:cNvPr id="12" name="Rechte verbindingslijn met pijl 11">
            <a:extLst>
              <a:ext uri="{FF2B5EF4-FFF2-40B4-BE49-F238E27FC236}">
                <a16:creationId xmlns:a16="http://schemas.microsoft.com/office/drawing/2014/main" id="{0E0F549C-CFEB-4F3F-5E14-FAB99BF1EEEE}"/>
              </a:ext>
            </a:extLst>
          </p:cNvPr>
          <p:cNvCxnSpPr/>
          <p:nvPr/>
        </p:nvCxnSpPr>
        <p:spPr>
          <a:xfrm flipV="1">
            <a:off x="1427611" y="2563447"/>
            <a:ext cx="7065107" cy="2221197"/>
          </a:xfrm>
          <a:prstGeom prst="straightConnector1">
            <a:avLst/>
          </a:prstGeom>
          <a:ln w="38100">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 name="Rechte verbindingslijn met pijl 5">
            <a:extLst>
              <a:ext uri="{FF2B5EF4-FFF2-40B4-BE49-F238E27FC236}">
                <a16:creationId xmlns:a16="http://schemas.microsoft.com/office/drawing/2014/main" id="{5F8574C1-2DA0-0488-D0DC-0DC995823422}"/>
              </a:ext>
            </a:extLst>
          </p:cNvPr>
          <p:cNvCxnSpPr/>
          <p:nvPr/>
        </p:nvCxnSpPr>
        <p:spPr>
          <a:xfrm flipV="1">
            <a:off x="1480860" y="2428556"/>
            <a:ext cx="7065107" cy="2221197"/>
          </a:xfrm>
          <a:prstGeom prst="straightConnector1">
            <a:avLst/>
          </a:prstGeom>
          <a:ln w="38100">
            <a:solidFill>
              <a:srgbClr val="00B0F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Rechte verbindingslijn met pijl 7">
            <a:extLst>
              <a:ext uri="{FF2B5EF4-FFF2-40B4-BE49-F238E27FC236}">
                <a16:creationId xmlns:a16="http://schemas.microsoft.com/office/drawing/2014/main" id="{99562E17-B164-0F18-F2BB-EBF93B916935}"/>
              </a:ext>
            </a:extLst>
          </p:cNvPr>
          <p:cNvCxnSpPr>
            <a:cxnSpLocks/>
          </p:cNvCxnSpPr>
          <p:nvPr/>
        </p:nvCxnSpPr>
        <p:spPr>
          <a:xfrm>
            <a:off x="1451679" y="721220"/>
            <a:ext cx="1869591" cy="6033736"/>
          </a:xfrm>
          <a:prstGeom prst="straightConnector1">
            <a:avLst/>
          </a:prstGeom>
          <a:ln w="38100">
            <a:solidFill>
              <a:srgbClr val="00B0F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F4C84277-2516-A8FA-7433-FEBEDD1F1EF7}"/>
              </a:ext>
            </a:extLst>
          </p:cNvPr>
          <p:cNvCxnSpPr>
            <a:cxnSpLocks/>
          </p:cNvCxnSpPr>
          <p:nvPr/>
        </p:nvCxnSpPr>
        <p:spPr>
          <a:xfrm>
            <a:off x="3260956" y="1660635"/>
            <a:ext cx="721120" cy="2077453"/>
          </a:xfrm>
          <a:prstGeom prst="straightConnector1">
            <a:avLst/>
          </a:prstGeom>
          <a:ln w="38100">
            <a:solidFill>
              <a:srgbClr val="00B0F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a:extLst>
              <a:ext uri="{FF2B5EF4-FFF2-40B4-BE49-F238E27FC236}">
                <a16:creationId xmlns:a16="http://schemas.microsoft.com/office/drawing/2014/main" id="{539B0105-DBAF-7F29-EB32-E8890D9F2ACA}"/>
              </a:ext>
            </a:extLst>
          </p:cNvPr>
          <p:cNvCxnSpPr>
            <a:cxnSpLocks/>
          </p:cNvCxnSpPr>
          <p:nvPr/>
        </p:nvCxnSpPr>
        <p:spPr>
          <a:xfrm>
            <a:off x="4748803" y="1242962"/>
            <a:ext cx="721120" cy="2077453"/>
          </a:xfrm>
          <a:prstGeom prst="straightConnector1">
            <a:avLst/>
          </a:prstGeom>
          <a:ln w="38100">
            <a:solidFill>
              <a:srgbClr val="00B0F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Rechte verbindingslijn met pijl 16">
            <a:extLst>
              <a:ext uri="{FF2B5EF4-FFF2-40B4-BE49-F238E27FC236}">
                <a16:creationId xmlns:a16="http://schemas.microsoft.com/office/drawing/2014/main" id="{E961BD16-9D35-1B59-FA15-ED07DE1BE07D}"/>
              </a:ext>
            </a:extLst>
          </p:cNvPr>
          <p:cNvCxnSpPr>
            <a:cxnSpLocks/>
          </p:cNvCxnSpPr>
          <p:nvPr/>
        </p:nvCxnSpPr>
        <p:spPr>
          <a:xfrm>
            <a:off x="6215620" y="721220"/>
            <a:ext cx="721120" cy="2077453"/>
          </a:xfrm>
          <a:prstGeom prst="straightConnector1">
            <a:avLst/>
          </a:prstGeom>
          <a:ln w="38100">
            <a:solidFill>
              <a:srgbClr val="00B0F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Rechte verbindingslijn met pijl 17">
            <a:extLst>
              <a:ext uri="{FF2B5EF4-FFF2-40B4-BE49-F238E27FC236}">
                <a16:creationId xmlns:a16="http://schemas.microsoft.com/office/drawing/2014/main" id="{67E2124B-315A-3D30-219A-F99676DD9DA5}"/>
              </a:ext>
            </a:extLst>
          </p:cNvPr>
          <p:cNvCxnSpPr>
            <a:cxnSpLocks/>
          </p:cNvCxnSpPr>
          <p:nvPr/>
        </p:nvCxnSpPr>
        <p:spPr>
          <a:xfrm>
            <a:off x="7682437" y="192256"/>
            <a:ext cx="1609995" cy="4751235"/>
          </a:xfrm>
          <a:prstGeom prst="straightConnector1">
            <a:avLst/>
          </a:prstGeom>
          <a:ln w="38100">
            <a:solidFill>
              <a:srgbClr val="00B0F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Rechte verbindingslijn met pijl 20">
            <a:extLst>
              <a:ext uri="{FF2B5EF4-FFF2-40B4-BE49-F238E27FC236}">
                <a16:creationId xmlns:a16="http://schemas.microsoft.com/office/drawing/2014/main" id="{365D018F-2DEC-922E-AE93-60670987B78C}"/>
              </a:ext>
            </a:extLst>
          </p:cNvPr>
          <p:cNvCxnSpPr>
            <a:cxnSpLocks/>
          </p:cNvCxnSpPr>
          <p:nvPr/>
        </p:nvCxnSpPr>
        <p:spPr>
          <a:xfrm>
            <a:off x="6522163" y="3308196"/>
            <a:ext cx="721120" cy="2077453"/>
          </a:xfrm>
          <a:prstGeom prst="straightConnector1">
            <a:avLst/>
          </a:prstGeom>
          <a:ln w="38100">
            <a:solidFill>
              <a:srgbClr val="00B0F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Rechte verbindingslijn met pijl 21">
            <a:extLst>
              <a:ext uri="{FF2B5EF4-FFF2-40B4-BE49-F238E27FC236}">
                <a16:creationId xmlns:a16="http://schemas.microsoft.com/office/drawing/2014/main" id="{920BA3F1-FC3E-0D3C-8905-8BC4DDBD3D0D}"/>
              </a:ext>
            </a:extLst>
          </p:cNvPr>
          <p:cNvCxnSpPr>
            <a:cxnSpLocks/>
          </p:cNvCxnSpPr>
          <p:nvPr/>
        </p:nvCxnSpPr>
        <p:spPr>
          <a:xfrm>
            <a:off x="4539051" y="3907883"/>
            <a:ext cx="721120" cy="2077453"/>
          </a:xfrm>
          <a:prstGeom prst="straightConnector1">
            <a:avLst/>
          </a:prstGeom>
          <a:ln w="38100">
            <a:solidFill>
              <a:srgbClr val="00B0F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Rechte verbindingslijn met pijl 22">
            <a:extLst>
              <a:ext uri="{FF2B5EF4-FFF2-40B4-BE49-F238E27FC236}">
                <a16:creationId xmlns:a16="http://schemas.microsoft.com/office/drawing/2014/main" id="{0440E30C-60D4-31D2-70BC-52C9899FDF45}"/>
              </a:ext>
            </a:extLst>
          </p:cNvPr>
          <p:cNvCxnSpPr/>
          <p:nvPr/>
        </p:nvCxnSpPr>
        <p:spPr>
          <a:xfrm flipV="1">
            <a:off x="2270275" y="5146326"/>
            <a:ext cx="7065107" cy="2221197"/>
          </a:xfrm>
          <a:prstGeom prst="straightConnector1">
            <a:avLst/>
          </a:prstGeom>
          <a:ln w="38100">
            <a:solidFill>
              <a:srgbClr val="00B0F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Wolk 24">
            <a:extLst>
              <a:ext uri="{FF2B5EF4-FFF2-40B4-BE49-F238E27FC236}">
                <a16:creationId xmlns:a16="http://schemas.microsoft.com/office/drawing/2014/main" id="{DA181AE1-3CCE-0F49-11F6-E31FE44B53FB}"/>
              </a:ext>
            </a:extLst>
          </p:cNvPr>
          <p:cNvSpPr/>
          <p:nvPr/>
        </p:nvSpPr>
        <p:spPr>
          <a:xfrm>
            <a:off x="2146452" y="4176718"/>
            <a:ext cx="784051" cy="460085"/>
          </a:xfrm>
          <a:prstGeom prst="cloud">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6" name="Wolk 25">
            <a:extLst>
              <a:ext uri="{FF2B5EF4-FFF2-40B4-BE49-F238E27FC236}">
                <a16:creationId xmlns:a16="http://schemas.microsoft.com/office/drawing/2014/main" id="{3BC0CDCD-300C-F94C-367B-A206F3E046DE}"/>
              </a:ext>
            </a:extLst>
          </p:cNvPr>
          <p:cNvSpPr/>
          <p:nvPr/>
        </p:nvSpPr>
        <p:spPr>
          <a:xfrm>
            <a:off x="1268929" y="4421964"/>
            <a:ext cx="784051" cy="460085"/>
          </a:xfrm>
          <a:prstGeom prst="cloud">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7" name="Wolk 26">
            <a:extLst>
              <a:ext uri="{FF2B5EF4-FFF2-40B4-BE49-F238E27FC236}">
                <a16:creationId xmlns:a16="http://schemas.microsoft.com/office/drawing/2014/main" id="{64F1D40D-496F-7ACA-A645-820C06BC1253}"/>
              </a:ext>
            </a:extLst>
          </p:cNvPr>
          <p:cNvSpPr/>
          <p:nvPr/>
        </p:nvSpPr>
        <p:spPr>
          <a:xfrm>
            <a:off x="3062001" y="3940923"/>
            <a:ext cx="784051" cy="460085"/>
          </a:xfrm>
          <a:prstGeom prst="cloud">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8" name="Wolk 27">
            <a:extLst>
              <a:ext uri="{FF2B5EF4-FFF2-40B4-BE49-F238E27FC236}">
                <a16:creationId xmlns:a16="http://schemas.microsoft.com/office/drawing/2014/main" id="{C1C5753F-5F5D-0DE4-9487-23DE3D28D163}"/>
              </a:ext>
            </a:extLst>
          </p:cNvPr>
          <p:cNvSpPr/>
          <p:nvPr/>
        </p:nvSpPr>
        <p:spPr>
          <a:xfrm>
            <a:off x="3948472" y="3660644"/>
            <a:ext cx="784051" cy="460085"/>
          </a:xfrm>
          <a:prstGeom prst="cloud">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9" name="Wolk 28">
            <a:extLst>
              <a:ext uri="{FF2B5EF4-FFF2-40B4-BE49-F238E27FC236}">
                <a16:creationId xmlns:a16="http://schemas.microsoft.com/office/drawing/2014/main" id="{F9F6C2B6-9A80-3A9F-D56B-5D33B59C492B}"/>
              </a:ext>
            </a:extLst>
          </p:cNvPr>
          <p:cNvSpPr/>
          <p:nvPr/>
        </p:nvSpPr>
        <p:spPr>
          <a:xfrm>
            <a:off x="4885788" y="3349158"/>
            <a:ext cx="784051" cy="460085"/>
          </a:xfrm>
          <a:prstGeom prst="cloud">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30" name="Wolk 29">
            <a:extLst>
              <a:ext uri="{FF2B5EF4-FFF2-40B4-BE49-F238E27FC236}">
                <a16:creationId xmlns:a16="http://schemas.microsoft.com/office/drawing/2014/main" id="{58173E66-BBDB-7AC7-67D9-99FCFC922A71}"/>
              </a:ext>
            </a:extLst>
          </p:cNvPr>
          <p:cNvSpPr/>
          <p:nvPr/>
        </p:nvSpPr>
        <p:spPr>
          <a:xfrm>
            <a:off x="5878249" y="3034086"/>
            <a:ext cx="784051" cy="460085"/>
          </a:xfrm>
          <a:prstGeom prst="cloud">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31" name="Wolk 30">
            <a:extLst>
              <a:ext uri="{FF2B5EF4-FFF2-40B4-BE49-F238E27FC236}">
                <a16:creationId xmlns:a16="http://schemas.microsoft.com/office/drawing/2014/main" id="{63A9C1AB-8712-235E-944E-1E29C66218AD}"/>
              </a:ext>
            </a:extLst>
          </p:cNvPr>
          <p:cNvSpPr/>
          <p:nvPr/>
        </p:nvSpPr>
        <p:spPr>
          <a:xfrm>
            <a:off x="6794181" y="2771466"/>
            <a:ext cx="784051" cy="460085"/>
          </a:xfrm>
          <a:prstGeom prst="cloud">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32" name="Wolk 31">
            <a:extLst>
              <a:ext uri="{FF2B5EF4-FFF2-40B4-BE49-F238E27FC236}">
                <a16:creationId xmlns:a16="http://schemas.microsoft.com/office/drawing/2014/main" id="{CC1A698D-9410-323D-32F7-72527B9BA904}"/>
              </a:ext>
            </a:extLst>
          </p:cNvPr>
          <p:cNvSpPr/>
          <p:nvPr/>
        </p:nvSpPr>
        <p:spPr>
          <a:xfrm>
            <a:off x="7657549" y="2433431"/>
            <a:ext cx="784051" cy="460085"/>
          </a:xfrm>
          <a:prstGeom prst="cloud">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35" name="Google Shape;93;p16">
            <a:extLst>
              <a:ext uri="{FF2B5EF4-FFF2-40B4-BE49-F238E27FC236}">
                <a16:creationId xmlns:a16="http://schemas.microsoft.com/office/drawing/2014/main" id="{0E018138-F10C-008A-EFBC-E518C035FC45}"/>
              </a:ext>
            </a:extLst>
          </p:cNvPr>
          <p:cNvSpPr txBox="1">
            <a:spLocks/>
          </p:cNvSpPr>
          <p:nvPr/>
        </p:nvSpPr>
        <p:spPr>
          <a:xfrm rot="16200000">
            <a:off x="-4967989" y="3047200"/>
            <a:ext cx="113608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Rubik"/>
              <a:buNone/>
              <a:defRPr sz="3000" b="0" i="0" u="none" strike="noStrike" cap="none">
                <a:solidFill>
                  <a:schemeClr val="dk1"/>
                </a:solidFill>
                <a:latin typeface="Rubik"/>
                <a:ea typeface="Rubik"/>
                <a:cs typeface="Rubik"/>
                <a:sym typeface="Rubik"/>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nl-NL" sz="2667" dirty="0"/>
              <a:t>Buurt Fier – chaos door veel opgaven</a:t>
            </a:r>
          </a:p>
        </p:txBody>
      </p:sp>
      <p:sp>
        <p:nvSpPr>
          <p:cNvPr id="36" name="Vrije vorm: vorm 35">
            <a:extLst>
              <a:ext uri="{FF2B5EF4-FFF2-40B4-BE49-F238E27FC236}">
                <a16:creationId xmlns:a16="http://schemas.microsoft.com/office/drawing/2014/main" id="{F7CAD5AE-50C6-E5CE-4166-FC38A928B951}"/>
              </a:ext>
            </a:extLst>
          </p:cNvPr>
          <p:cNvSpPr/>
          <p:nvPr/>
        </p:nvSpPr>
        <p:spPr>
          <a:xfrm>
            <a:off x="1854723" y="1031632"/>
            <a:ext cx="7491701" cy="5304041"/>
          </a:xfrm>
          <a:custGeom>
            <a:avLst/>
            <a:gdLst>
              <a:gd name="connsiteX0" fmla="*/ 3923420 w 5618776"/>
              <a:gd name="connsiteY0" fmla="*/ 2383692 h 3978031"/>
              <a:gd name="connsiteX1" fmla="*/ 3665512 w 5618776"/>
              <a:gd name="connsiteY1" fmla="*/ 2532185 h 3978031"/>
              <a:gd name="connsiteX2" fmla="*/ 3009020 w 5618776"/>
              <a:gd name="connsiteY2" fmla="*/ 2735385 h 3978031"/>
              <a:gd name="connsiteX3" fmla="*/ 2407235 w 5618776"/>
              <a:gd name="connsiteY3" fmla="*/ 2836985 h 3978031"/>
              <a:gd name="connsiteX4" fmla="*/ 2047727 w 5618776"/>
              <a:gd name="connsiteY4" fmla="*/ 2844800 h 3978031"/>
              <a:gd name="connsiteX5" fmla="*/ 1696035 w 5618776"/>
              <a:gd name="connsiteY5" fmla="*/ 2813539 h 3978031"/>
              <a:gd name="connsiteX6" fmla="*/ 1531912 w 5618776"/>
              <a:gd name="connsiteY6" fmla="*/ 2571262 h 3978031"/>
              <a:gd name="connsiteX7" fmla="*/ 1297450 w 5618776"/>
              <a:gd name="connsiteY7" fmla="*/ 2039815 h 3978031"/>
              <a:gd name="connsiteX8" fmla="*/ 1336527 w 5618776"/>
              <a:gd name="connsiteY8" fmla="*/ 1695939 h 3978031"/>
              <a:gd name="connsiteX9" fmla="*/ 1672589 w 5618776"/>
              <a:gd name="connsiteY9" fmla="*/ 1234831 h 3978031"/>
              <a:gd name="connsiteX10" fmla="*/ 1828896 w 5618776"/>
              <a:gd name="connsiteY10" fmla="*/ 1211385 h 3978031"/>
              <a:gd name="connsiteX11" fmla="*/ 2985573 w 5618776"/>
              <a:gd name="connsiteY11" fmla="*/ 1242646 h 3978031"/>
              <a:gd name="connsiteX12" fmla="*/ 3282558 w 5618776"/>
              <a:gd name="connsiteY12" fmla="*/ 1289539 h 3978031"/>
              <a:gd name="connsiteX13" fmla="*/ 3384158 w 5618776"/>
              <a:gd name="connsiteY13" fmla="*/ 1828800 h 3978031"/>
              <a:gd name="connsiteX14" fmla="*/ 3173143 w 5618776"/>
              <a:gd name="connsiteY14" fmla="*/ 2352431 h 3978031"/>
              <a:gd name="connsiteX15" fmla="*/ 2680773 w 5618776"/>
              <a:gd name="connsiteY15" fmla="*/ 2602523 h 3978031"/>
              <a:gd name="connsiteX16" fmla="*/ 2227481 w 5618776"/>
              <a:gd name="connsiteY16" fmla="*/ 2797908 h 3978031"/>
              <a:gd name="connsiteX17" fmla="*/ 1891420 w 5618776"/>
              <a:gd name="connsiteY17" fmla="*/ 3016739 h 3978031"/>
              <a:gd name="connsiteX18" fmla="*/ 1344343 w 5618776"/>
              <a:gd name="connsiteY18" fmla="*/ 3063631 h 3978031"/>
              <a:gd name="connsiteX19" fmla="*/ 492466 w 5618776"/>
              <a:gd name="connsiteY19" fmla="*/ 2883877 h 3978031"/>
              <a:gd name="connsiteX20" fmla="*/ 406496 w 5618776"/>
              <a:gd name="connsiteY20" fmla="*/ 2758831 h 3978031"/>
              <a:gd name="connsiteX21" fmla="*/ 320527 w 5618776"/>
              <a:gd name="connsiteY21" fmla="*/ 2172677 h 3978031"/>
              <a:gd name="connsiteX22" fmla="*/ 312712 w 5618776"/>
              <a:gd name="connsiteY22" fmla="*/ 1695939 h 3978031"/>
              <a:gd name="connsiteX23" fmla="*/ 875420 w 5618776"/>
              <a:gd name="connsiteY23" fmla="*/ 1297354 h 3978031"/>
              <a:gd name="connsiteX24" fmla="*/ 1938312 w 5618776"/>
              <a:gd name="connsiteY24" fmla="*/ 1117600 h 3978031"/>
              <a:gd name="connsiteX25" fmla="*/ 2055543 w 5618776"/>
              <a:gd name="connsiteY25" fmla="*/ 726831 h 3978031"/>
              <a:gd name="connsiteX26" fmla="*/ 2102435 w 5618776"/>
              <a:gd name="connsiteY26" fmla="*/ 672123 h 3978031"/>
              <a:gd name="connsiteX27" fmla="*/ 2375973 w 5618776"/>
              <a:gd name="connsiteY27" fmla="*/ 515815 h 3978031"/>
              <a:gd name="connsiteX28" fmla="*/ 3016835 w 5618776"/>
              <a:gd name="connsiteY28" fmla="*/ 476739 h 3978031"/>
              <a:gd name="connsiteX29" fmla="*/ 3853081 w 5618776"/>
              <a:gd name="connsiteY29" fmla="*/ 726831 h 3978031"/>
              <a:gd name="connsiteX30" fmla="*/ 4165696 w 5618776"/>
              <a:gd name="connsiteY30" fmla="*/ 1172308 h 3978031"/>
              <a:gd name="connsiteX31" fmla="*/ 4290743 w 5618776"/>
              <a:gd name="connsiteY31" fmla="*/ 1312985 h 3978031"/>
              <a:gd name="connsiteX32" fmla="*/ 4970681 w 5618776"/>
              <a:gd name="connsiteY32" fmla="*/ 1609969 h 3978031"/>
              <a:gd name="connsiteX33" fmla="*/ 5166066 w 5618776"/>
              <a:gd name="connsiteY33" fmla="*/ 2071077 h 3978031"/>
              <a:gd name="connsiteX34" fmla="*/ 4587727 w 5618776"/>
              <a:gd name="connsiteY34" fmla="*/ 3173046 h 3978031"/>
              <a:gd name="connsiteX35" fmla="*/ 4462681 w 5618776"/>
              <a:gd name="connsiteY35" fmla="*/ 3259015 h 3978031"/>
              <a:gd name="connsiteX36" fmla="*/ 4048466 w 5618776"/>
              <a:gd name="connsiteY36" fmla="*/ 3376246 h 3978031"/>
              <a:gd name="connsiteX37" fmla="*/ 3657696 w 5618776"/>
              <a:gd name="connsiteY37" fmla="*/ 3493477 h 3978031"/>
              <a:gd name="connsiteX38" fmla="*/ 3509204 w 5618776"/>
              <a:gd name="connsiteY38" fmla="*/ 3470031 h 3978031"/>
              <a:gd name="connsiteX39" fmla="*/ 3493573 w 5618776"/>
              <a:gd name="connsiteY39" fmla="*/ 3438769 h 3978031"/>
              <a:gd name="connsiteX40" fmla="*/ 3345081 w 5618776"/>
              <a:gd name="connsiteY40" fmla="*/ 2344615 h 3978031"/>
              <a:gd name="connsiteX41" fmla="*/ 3321635 w 5618776"/>
              <a:gd name="connsiteY41" fmla="*/ 1539631 h 3978031"/>
              <a:gd name="connsiteX42" fmla="*/ 2735481 w 5618776"/>
              <a:gd name="connsiteY42" fmla="*/ 375139 h 3978031"/>
              <a:gd name="connsiteX43" fmla="*/ 2508835 w 5618776"/>
              <a:gd name="connsiteY43" fmla="*/ 203200 h 3978031"/>
              <a:gd name="connsiteX44" fmla="*/ 2024281 w 5618776"/>
              <a:gd name="connsiteY44" fmla="*/ 351692 h 3978031"/>
              <a:gd name="connsiteX45" fmla="*/ 1656958 w 5618776"/>
              <a:gd name="connsiteY45" fmla="*/ 406400 h 3978031"/>
              <a:gd name="connsiteX46" fmla="*/ 1617881 w 5618776"/>
              <a:gd name="connsiteY46" fmla="*/ 468923 h 3978031"/>
              <a:gd name="connsiteX47" fmla="*/ 1649143 w 5618776"/>
              <a:gd name="connsiteY47" fmla="*/ 883139 h 3978031"/>
              <a:gd name="connsiteX48" fmla="*/ 2211850 w 5618776"/>
              <a:gd name="connsiteY48" fmla="*/ 1742831 h 3978031"/>
              <a:gd name="connsiteX49" fmla="*/ 2626066 w 5618776"/>
              <a:gd name="connsiteY49" fmla="*/ 2844800 h 3978031"/>
              <a:gd name="connsiteX50" fmla="*/ 2477573 w 5618776"/>
              <a:gd name="connsiteY50" fmla="*/ 3704492 h 3978031"/>
              <a:gd name="connsiteX51" fmla="*/ 2063358 w 5618776"/>
              <a:gd name="connsiteY51" fmla="*/ 3978031 h 3978031"/>
              <a:gd name="connsiteX52" fmla="*/ 1188035 w 5618776"/>
              <a:gd name="connsiteY52" fmla="*/ 3290277 h 3978031"/>
              <a:gd name="connsiteX53" fmla="*/ 1148958 w 5618776"/>
              <a:gd name="connsiteY53" fmla="*/ 2946400 h 3978031"/>
              <a:gd name="connsiteX54" fmla="*/ 1164589 w 5618776"/>
              <a:gd name="connsiteY54" fmla="*/ 2594708 h 3978031"/>
              <a:gd name="connsiteX55" fmla="*/ 1250558 w 5618776"/>
              <a:gd name="connsiteY55" fmla="*/ 2110154 h 3978031"/>
              <a:gd name="connsiteX56" fmla="*/ 859789 w 5618776"/>
              <a:gd name="connsiteY56" fmla="*/ 1336431 h 3978031"/>
              <a:gd name="connsiteX57" fmla="*/ 367420 w 5618776"/>
              <a:gd name="connsiteY57" fmla="*/ 1070708 h 3978031"/>
              <a:gd name="connsiteX58" fmla="*/ 156404 w 5618776"/>
              <a:gd name="connsiteY58" fmla="*/ 914400 h 3978031"/>
              <a:gd name="connsiteX59" fmla="*/ 125143 w 5618776"/>
              <a:gd name="connsiteY59" fmla="*/ 945662 h 3978031"/>
              <a:gd name="connsiteX60" fmla="*/ 273635 w 5618776"/>
              <a:gd name="connsiteY60" fmla="*/ 1633415 h 3978031"/>
              <a:gd name="connsiteX61" fmla="*/ 211112 w 5618776"/>
              <a:gd name="connsiteY61" fmla="*/ 2258646 h 3978031"/>
              <a:gd name="connsiteX62" fmla="*/ 7912 w 5618776"/>
              <a:gd name="connsiteY62" fmla="*/ 2540000 h 3978031"/>
              <a:gd name="connsiteX63" fmla="*/ 15727 w 5618776"/>
              <a:gd name="connsiteY63" fmla="*/ 3118339 h 3978031"/>
              <a:gd name="connsiteX64" fmla="*/ 234558 w 5618776"/>
              <a:gd name="connsiteY64" fmla="*/ 3470031 h 3978031"/>
              <a:gd name="connsiteX65" fmla="*/ 851973 w 5618776"/>
              <a:gd name="connsiteY65" fmla="*/ 3704492 h 3978031"/>
              <a:gd name="connsiteX66" fmla="*/ 1594435 w 5618776"/>
              <a:gd name="connsiteY66" fmla="*/ 3391877 h 3978031"/>
              <a:gd name="connsiteX67" fmla="*/ 2078989 w 5618776"/>
              <a:gd name="connsiteY67" fmla="*/ 2227385 h 3978031"/>
              <a:gd name="connsiteX68" fmla="*/ 2086804 w 5618776"/>
              <a:gd name="connsiteY68" fmla="*/ 1656862 h 3978031"/>
              <a:gd name="connsiteX69" fmla="*/ 2102435 w 5618776"/>
              <a:gd name="connsiteY69" fmla="*/ 1008185 h 3978031"/>
              <a:gd name="connsiteX70" fmla="*/ 2305635 w 5618776"/>
              <a:gd name="connsiteY70" fmla="*/ 781539 h 3978031"/>
              <a:gd name="connsiteX71" fmla="*/ 2680773 w 5618776"/>
              <a:gd name="connsiteY71" fmla="*/ 570523 h 3978031"/>
              <a:gd name="connsiteX72" fmla="*/ 3423235 w 5618776"/>
              <a:gd name="connsiteY72" fmla="*/ 218831 h 3978031"/>
              <a:gd name="connsiteX73" fmla="*/ 3540466 w 5618776"/>
              <a:gd name="connsiteY73" fmla="*/ 125046 h 3978031"/>
              <a:gd name="connsiteX74" fmla="*/ 3735850 w 5618776"/>
              <a:gd name="connsiteY74" fmla="*/ 15631 h 3978031"/>
              <a:gd name="connsiteX75" fmla="*/ 3806189 w 5618776"/>
              <a:gd name="connsiteY75" fmla="*/ 0 h 3978031"/>
              <a:gd name="connsiteX76" fmla="*/ 4712773 w 5618776"/>
              <a:gd name="connsiteY76" fmla="*/ 273539 h 3978031"/>
              <a:gd name="connsiteX77" fmla="*/ 4884712 w 5618776"/>
              <a:gd name="connsiteY77" fmla="*/ 734646 h 3978031"/>
              <a:gd name="connsiteX78" fmla="*/ 5025389 w 5618776"/>
              <a:gd name="connsiteY78" fmla="*/ 1062892 h 3978031"/>
              <a:gd name="connsiteX79" fmla="*/ 5549020 w 5618776"/>
              <a:gd name="connsiteY79" fmla="*/ 1875692 h 3978031"/>
              <a:gd name="connsiteX80" fmla="*/ 5572466 w 5618776"/>
              <a:gd name="connsiteY80" fmla="*/ 1891323 h 3978031"/>
              <a:gd name="connsiteX81" fmla="*/ 5572466 w 5618776"/>
              <a:gd name="connsiteY81" fmla="*/ 2454031 h 3978031"/>
              <a:gd name="connsiteX82" fmla="*/ 5455235 w 5618776"/>
              <a:gd name="connsiteY82" fmla="*/ 2641600 h 3978031"/>
              <a:gd name="connsiteX83" fmla="*/ 4689327 w 5618776"/>
              <a:gd name="connsiteY83" fmla="*/ 2680677 h 3978031"/>
              <a:gd name="connsiteX84" fmla="*/ 4329820 w 5618776"/>
              <a:gd name="connsiteY84" fmla="*/ 2243015 h 3978031"/>
              <a:gd name="connsiteX85" fmla="*/ 4189143 w 5618776"/>
              <a:gd name="connsiteY85" fmla="*/ 2032000 h 3978031"/>
              <a:gd name="connsiteX86" fmla="*/ 3587358 w 5618776"/>
              <a:gd name="connsiteY86" fmla="*/ 2399323 h 3978031"/>
              <a:gd name="connsiteX87" fmla="*/ 3548281 w 5618776"/>
              <a:gd name="connsiteY87" fmla="*/ 2477477 h 3978031"/>
              <a:gd name="connsiteX88" fmla="*/ 3540466 w 5618776"/>
              <a:gd name="connsiteY88" fmla="*/ 2672862 h 3978031"/>
              <a:gd name="connsiteX89" fmla="*/ 3454496 w 5618776"/>
              <a:gd name="connsiteY89" fmla="*/ 2805723 h 3978031"/>
              <a:gd name="connsiteX90" fmla="*/ 3118435 w 5618776"/>
              <a:gd name="connsiteY90" fmla="*/ 3079262 h 3978031"/>
              <a:gd name="connsiteX91" fmla="*/ 3048096 w 5618776"/>
              <a:gd name="connsiteY91" fmla="*/ 3204308 h 3978031"/>
              <a:gd name="connsiteX92" fmla="*/ 2985573 w 5618776"/>
              <a:gd name="connsiteY92" fmla="*/ 3352800 h 3978031"/>
              <a:gd name="connsiteX93" fmla="*/ 2883973 w 5618776"/>
              <a:gd name="connsiteY93" fmla="*/ 3423139 h 3978031"/>
              <a:gd name="connsiteX94" fmla="*/ 2665143 w 5618776"/>
              <a:gd name="connsiteY94" fmla="*/ 3634154 h 3978031"/>
              <a:gd name="connsiteX95" fmla="*/ 2610435 w 5618776"/>
              <a:gd name="connsiteY95" fmla="*/ 3735754 h 3978031"/>
              <a:gd name="connsiteX96" fmla="*/ 2594804 w 5618776"/>
              <a:gd name="connsiteY96" fmla="*/ 3782646 h 3978031"/>
              <a:gd name="connsiteX97" fmla="*/ 2547912 w 5618776"/>
              <a:gd name="connsiteY97" fmla="*/ 3868615 h 3978031"/>
              <a:gd name="connsiteX98" fmla="*/ 2540096 w 5618776"/>
              <a:gd name="connsiteY98" fmla="*/ 3938954 h 39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5618776" h="3978031">
                <a:moveTo>
                  <a:pt x="3923420" y="2383692"/>
                </a:moveTo>
                <a:cubicBezTo>
                  <a:pt x="3837451" y="2433190"/>
                  <a:pt x="3758100" y="2496574"/>
                  <a:pt x="3665512" y="2532185"/>
                </a:cubicBezTo>
                <a:cubicBezTo>
                  <a:pt x="3451707" y="2614418"/>
                  <a:pt x="3228975" y="2671398"/>
                  <a:pt x="3009020" y="2735385"/>
                </a:cubicBezTo>
                <a:cubicBezTo>
                  <a:pt x="2835164" y="2785961"/>
                  <a:pt x="2565979" y="2823893"/>
                  <a:pt x="2407235" y="2836985"/>
                </a:cubicBezTo>
                <a:cubicBezTo>
                  <a:pt x="2287776" y="2846837"/>
                  <a:pt x="2167563" y="2842195"/>
                  <a:pt x="2047727" y="2844800"/>
                </a:cubicBezTo>
                <a:lnTo>
                  <a:pt x="1696035" y="2813539"/>
                </a:lnTo>
                <a:cubicBezTo>
                  <a:pt x="1609858" y="2767839"/>
                  <a:pt x="1582630" y="2654584"/>
                  <a:pt x="1531912" y="2571262"/>
                </a:cubicBezTo>
                <a:cubicBezTo>
                  <a:pt x="1348395" y="2269770"/>
                  <a:pt x="1385809" y="2334345"/>
                  <a:pt x="1297450" y="2039815"/>
                </a:cubicBezTo>
                <a:cubicBezTo>
                  <a:pt x="1310476" y="1925190"/>
                  <a:pt x="1296703" y="1804210"/>
                  <a:pt x="1336527" y="1695939"/>
                </a:cubicBezTo>
                <a:cubicBezTo>
                  <a:pt x="1348604" y="1663106"/>
                  <a:pt x="1556638" y="1296027"/>
                  <a:pt x="1672589" y="1234831"/>
                </a:cubicBezTo>
                <a:cubicBezTo>
                  <a:pt x="1719183" y="1210240"/>
                  <a:pt x="1776794" y="1219200"/>
                  <a:pt x="1828896" y="1211385"/>
                </a:cubicBezTo>
                <a:cubicBezTo>
                  <a:pt x="2214455" y="1221805"/>
                  <a:pt x="2600429" y="1221939"/>
                  <a:pt x="2985573" y="1242646"/>
                </a:cubicBezTo>
                <a:cubicBezTo>
                  <a:pt x="3085650" y="1248026"/>
                  <a:pt x="3226202" y="1206663"/>
                  <a:pt x="3282558" y="1289539"/>
                </a:cubicBezTo>
                <a:cubicBezTo>
                  <a:pt x="3385414" y="1440797"/>
                  <a:pt x="3350291" y="1649046"/>
                  <a:pt x="3384158" y="1828800"/>
                </a:cubicBezTo>
                <a:cubicBezTo>
                  <a:pt x="3313820" y="2003344"/>
                  <a:pt x="3273831" y="2193450"/>
                  <a:pt x="3173143" y="2352431"/>
                </a:cubicBezTo>
                <a:cubicBezTo>
                  <a:pt x="3040977" y="2561114"/>
                  <a:pt x="2877139" y="2529156"/>
                  <a:pt x="2680773" y="2602523"/>
                </a:cubicBezTo>
                <a:cubicBezTo>
                  <a:pt x="2526644" y="2660110"/>
                  <a:pt x="2373176" y="2721454"/>
                  <a:pt x="2227481" y="2797908"/>
                </a:cubicBezTo>
                <a:cubicBezTo>
                  <a:pt x="2109112" y="2860022"/>
                  <a:pt x="2019427" y="2978223"/>
                  <a:pt x="1891420" y="3016739"/>
                </a:cubicBezTo>
                <a:cubicBezTo>
                  <a:pt x="1716154" y="3069474"/>
                  <a:pt x="1526702" y="3048000"/>
                  <a:pt x="1344343" y="3063631"/>
                </a:cubicBezTo>
                <a:cubicBezTo>
                  <a:pt x="1060384" y="3003713"/>
                  <a:pt x="768467" y="2973577"/>
                  <a:pt x="492466" y="2883877"/>
                </a:cubicBezTo>
                <a:cubicBezTo>
                  <a:pt x="444360" y="2868243"/>
                  <a:pt x="418382" y="2807997"/>
                  <a:pt x="406496" y="2758831"/>
                </a:cubicBezTo>
                <a:cubicBezTo>
                  <a:pt x="360092" y="2566886"/>
                  <a:pt x="349183" y="2368062"/>
                  <a:pt x="320527" y="2172677"/>
                </a:cubicBezTo>
                <a:cubicBezTo>
                  <a:pt x="317922" y="2013764"/>
                  <a:pt x="263408" y="1847032"/>
                  <a:pt x="312712" y="1695939"/>
                </a:cubicBezTo>
                <a:cubicBezTo>
                  <a:pt x="377394" y="1497720"/>
                  <a:pt x="695688" y="1338202"/>
                  <a:pt x="875420" y="1297354"/>
                </a:cubicBezTo>
                <a:cubicBezTo>
                  <a:pt x="1225813" y="1217719"/>
                  <a:pt x="1938312" y="1117600"/>
                  <a:pt x="1938312" y="1117600"/>
                </a:cubicBezTo>
                <a:cubicBezTo>
                  <a:pt x="1977389" y="987344"/>
                  <a:pt x="1967041" y="830084"/>
                  <a:pt x="2055543" y="726831"/>
                </a:cubicBezTo>
                <a:cubicBezTo>
                  <a:pt x="2071174" y="708595"/>
                  <a:pt x="2082376" y="685333"/>
                  <a:pt x="2102435" y="672123"/>
                </a:cubicBezTo>
                <a:cubicBezTo>
                  <a:pt x="2190141" y="614365"/>
                  <a:pt x="2273275" y="537759"/>
                  <a:pt x="2375973" y="515815"/>
                </a:cubicBezTo>
                <a:cubicBezTo>
                  <a:pt x="2585266" y="471094"/>
                  <a:pt x="2803214" y="489764"/>
                  <a:pt x="3016835" y="476739"/>
                </a:cubicBezTo>
                <a:cubicBezTo>
                  <a:pt x="3128199" y="499548"/>
                  <a:pt x="3681966" y="534326"/>
                  <a:pt x="3853081" y="726831"/>
                </a:cubicBezTo>
                <a:cubicBezTo>
                  <a:pt x="3973601" y="862417"/>
                  <a:pt x="4057162" y="1026950"/>
                  <a:pt x="4165696" y="1172308"/>
                </a:cubicBezTo>
                <a:cubicBezTo>
                  <a:pt x="4203233" y="1222580"/>
                  <a:pt x="4235623" y="1283017"/>
                  <a:pt x="4290743" y="1312985"/>
                </a:cubicBezTo>
                <a:cubicBezTo>
                  <a:pt x="4508027" y="1431120"/>
                  <a:pt x="4970681" y="1609969"/>
                  <a:pt x="4970681" y="1609969"/>
                </a:cubicBezTo>
                <a:cubicBezTo>
                  <a:pt x="5035809" y="1763672"/>
                  <a:pt x="5145361" y="1905434"/>
                  <a:pt x="5166066" y="2071077"/>
                </a:cubicBezTo>
                <a:cubicBezTo>
                  <a:pt x="5218187" y="2488047"/>
                  <a:pt x="4901031" y="2957650"/>
                  <a:pt x="4587727" y="3173046"/>
                </a:cubicBezTo>
                <a:cubicBezTo>
                  <a:pt x="4546045" y="3201702"/>
                  <a:pt x="4510014" y="3241179"/>
                  <a:pt x="4462681" y="3259015"/>
                </a:cubicBezTo>
                <a:cubicBezTo>
                  <a:pt x="4328403" y="3309613"/>
                  <a:pt x="4183930" y="3328915"/>
                  <a:pt x="4048466" y="3376246"/>
                </a:cubicBezTo>
                <a:cubicBezTo>
                  <a:pt x="3656380" y="3513240"/>
                  <a:pt x="3966890" y="3478018"/>
                  <a:pt x="3657696" y="3493477"/>
                </a:cubicBezTo>
                <a:cubicBezTo>
                  <a:pt x="3608199" y="3485662"/>
                  <a:pt x="3556743" y="3485877"/>
                  <a:pt x="3509204" y="3470031"/>
                </a:cubicBezTo>
                <a:cubicBezTo>
                  <a:pt x="3498151" y="3466347"/>
                  <a:pt x="3495254" y="3450298"/>
                  <a:pt x="3493573" y="3438769"/>
                </a:cubicBezTo>
                <a:cubicBezTo>
                  <a:pt x="3440459" y="3074560"/>
                  <a:pt x="3394578" y="2709333"/>
                  <a:pt x="3345081" y="2344615"/>
                </a:cubicBezTo>
                <a:cubicBezTo>
                  <a:pt x="3343280" y="2263570"/>
                  <a:pt x="3329222" y="1566275"/>
                  <a:pt x="3321635" y="1539631"/>
                </a:cubicBezTo>
                <a:cubicBezTo>
                  <a:pt x="3309998" y="1498766"/>
                  <a:pt x="2895195" y="496302"/>
                  <a:pt x="2735481" y="375139"/>
                </a:cubicBezTo>
                <a:lnTo>
                  <a:pt x="2508835" y="203200"/>
                </a:lnTo>
                <a:cubicBezTo>
                  <a:pt x="2347317" y="252697"/>
                  <a:pt x="2188603" y="312496"/>
                  <a:pt x="2024281" y="351692"/>
                </a:cubicBezTo>
                <a:cubicBezTo>
                  <a:pt x="1903868" y="380414"/>
                  <a:pt x="1775900" y="372090"/>
                  <a:pt x="1656958" y="406400"/>
                </a:cubicBezTo>
                <a:cubicBezTo>
                  <a:pt x="1633344" y="413212"/>
                  <a:pt x="1630907" y="448082"/>
                  <a:pt x="1617881" y="468923"/>
                </a:cubicBezTo>
                <a:cubicBezTo>
                  <a:pt x="1628302" y="606995"/>
                  <a:pt x="1606487" y="751408"/>
                  <a:pt x="1649143" y="883139"/>
                </a:cubicBezTo>
                <a:cubicBezTo>
                  <a:pt x="1738654" y="1159571"/>
                  <a:pt x="2075981" y="1510650"/>
                  <a:pt x="2211850" y="1742831"/>
                </a:cubicBezTo>
                <a:cubicBezTo>
                  <a:pt x="2516384" y="2263236"/>
                  <a:pt x="2492659" y="2311171"/>
                  <a:pt x="2626066" y="2844800"/>
                </a:cubicBezTo>
                <a:cubicBezTo>
                  <a:pt x="2613396" y="3123531"/>
                  <a:pt x="2649878" y="3453214"/>
                  <a:pt x="2477573" y="3704492"/>
                </a:cubicBezTo>
                <a:cubicBezTo>
                  <a:pt x="2367108" y="3865587"/>
                  <a:pt x="2223239" y="3909510"/>
                  <a:pt x="2063358" y="3978031"/>
                </a:cubicBezTo>
                <a:cubicBezTo>
                  <a:pt x="1567293" y="3789868"/>
                  <a:pt x="1485653" y="3845158"/>
                  <a:pt x="1188035" y="3290277"/>
                </a:cubicBezTo>
                <a:cubicBezTo>
                  <a:pt x="1133507" y="3188614"/>
                  <a:pt x="1161984" y="3061026"/>
                  <a:pt x="1148958" y="2946400"/>
                </a:cubicBezTo>
                <a:cubicBezTo>
                  <a:pt x="1154168" y="2829169"/>
                  <a:pt x="1150436" y="2711198"/>
                  <a:pt x="1164589" y="2594708"/>
                </a:cubicBezTo>
                <a:cubicBezTo>
                  <a:pt x="1184374" y="2431865"/>
                  <a:pt x="1260272" y="2273907"/>
                  <a:pt x="1250558" y="2110154"/>
                </a:cubicBezTo>
                <a:cubicBezTo>
                  <a:pt x="1234040" y="1831714"/>
                  <a:pt x="1049291" y="1529201"/>
                  <a:pt x="859789" y="1336431"/>
                </a:cubicBezTo>
                <a:cubicBezTo>
                  <a:pt x="776963" y="1252177"/>
                  <a:pt x="442829" y="1115482"/>
                  <a:pt x="367420" y="1070708"/>
                </a:cubicBezTo>
                <a:cubicBezTo>
                  <a:pt x="292153" y="1026018"/>
                  <a:pt x="226743" y="966503"/>
                  <a:pt x="156404" y="914400"/>
                </a:cubicBezTo>
                <a:cubicBezTo>
                  <a:pt x="145984" y="924821"/>
                  <a:pt x="125450" y="930928"/>
                  <a:pt x="125143" y="945662"/>
                </a:cubicBezTo>
                <a:cubicBezTo>
                  <a:pt x="117690" y="1303436"/>
                  <a:pt x="150936" y="1295993"/>
                  <a:pt x="273635" y="1633415"/>
                </a:cubicBezTo>
                <a:cubicBezTo>
                  <a:pt x="285331" y="1884872"/>
                  <a:pt x="326159" y="2025356"/>
                  <a:pt x="211112" y="2258646"/>
                </a:cubicBezTo>
                <a:cubicBezTo>
                  <a:pt x="159945" y="2362402"/>
                  <a:pt x="75645" y="2446215"/>
                  <a:pt x="7912" y="2540000"/>
                </a:cubicBezTo>
                <a:cubicBezTo>
                  <a:pt x="3754" y="2722956"/>
                  <a:pt x="-11245" y="2932906"/>
                  <a:pt x="15727" y="3118339"/>
                </a:cubicBezTo>
                <a:cubicBezTo>
                  <a:pt x="40686" y="3289930"/>
                  <a:pt x="59331" y="3383285"/>
                  <a:pt x="234558" y="3470031"/>
                </a:cubicBezTo>
                <a:cubicBezTo>
                  <a:pt x="431851" y="3567701"/>
                  <a:pt x="646168" y="3626338"/>
                  <a:pt x="851973" y="3704492"/>
                </a:cubicBezTo>
                <a:cubicBezTo>
                  <a:pt x="1099460" y="3600287"/>
                  <a:pt x="1390343" y="3566391"/>
                  <a:pt x="1594435" y="3391877"/>
                </a:cubicBezTo>
                <a:cubicBezTo>
                  <a:pt x="1880354" y="3147395"/>
                  <a:pt x="1988171" y="2566757"/>
                  <a:pt x="2078989" y="2227385"/>
                </a:cubicBezTo>
                <a:cubicBezTo>
                  <a:pt x="2081594" y="2037211"/>
                  <a:pt x="2096545" y="1846805"/>
                  <a:pt x="2086804" y="1656862"/>
                </a:cubicBezTo>
                <a:cubicBezTo>
                  <a:pt x="2071491" y="1358255"/>
                  <a:pt x="1955889" y="1292902"/>
                  <a:pt x="2102435" y="1008185"/>
                </a:cubicBezTo>
                <a:cubicBezTo>
                  <a:pt x="2148870" y="917968"/>
                  <a:pt x="2224725" y="842768"/>
                  <a:pt x="2305635" y="781539"/>
                </a:cubicBezTo>
                <a:cubicBezTo>
                  <a:pt x="2420040" y="694962"/>
                  <a:pt x="2552628" y="635044"/>
                  <a:pt x="2680773" y="570523"/>
                </a:cubicBezTo>
                <a:cubicBezTo>
                  <a:pt x="2925367" y="447370"/>
                  <a:pt x="3209395" y="389903"/>
                  <a:pt x="3423235" y="218831"/>
                </a:cubicBezTo>
                <a:cubicBezTo>
                  <a:pt x="3462312" y="187569"/>
                  <a:pt x="3500660" y="155374"/>
                  <a:pt x="3540466" y="125046"/>
                </a:cubicBezTo>
                <a:cubicBezTo>
                  <a:pt x="3590940" y="86590"/>
                  <a:pt x="3698643" y="31577"/>
                  <a:pt x="3735850" y="15631"/>
                </a:cubicBezTo>
                <a:cubicBezTo>
                  <a:pt x="3757926" y="6170"/>
                  <a:pt x="3782743" y="5210"/>
                  <a:pt x="3806189" y="0"/>
                </a:cubicBezTo>
                <a:cubicBezTo>
                  <a:pt x="4108384" y="91180"/>
                  <a:pt x="4612954" y="-25913"/>
                  <a:pt x="4712773" y="273539"/>
                </a:cubicBezTo>
                <a:cubicBezTo>
                  <a:pt x="4775413" y="461454"/>
                  <a:pt x="4772376" y="456927"/>
                  <a:pt x="4884712" y="734646"/>
                </a:cubicBezTo>
                <a:cubicBezTo>
                  <a:pt x="4929350" y="845000"/>
                  <a:pt x="4973718" y="955651"/>
                  <a:pt x="5025389" y="1062892"/>
                </a:cubicBezTo>
                <a:cubicBezTo>
                  <a:pt x="5287906" y="1607739"/>
                  <a:pt x="5209668" y="1507254"/>
                  <a:pt x="5549020" y="1875692"/>
                </a:cubicBezTo>
                <a:cubicBezTo>
                  <a:pt x="5555383" y="1882601"/>
                  <a:pt x="5564651" y="1886113"/>
                  <a:pt x="5572466" y="1891323"/>
                </a:cubicBezTo>
                <a:cubicBezTo>
                  <a:pt x="5645398" y="2128356"/>
                  <a:pt x="5621923" y="2008918"/>
                  <a:pt x="5572466" y="2454031"/>
                </a:cubicBezTo>
                <a:cubicBezTo>
                  <a:pt x="5551006" y="2647175"/>
                  <a:pt x="5580397" y="2616567"/>
                  <a:pt x="5455235" y="2641600"/>
                </a:cubicBezTo>
                <a:cubicBezTo>
                  <a:pt x="4931066" y="2893605"/>
                  <a:pt x="5186679" y="2896917"/>
                  <a:pt x="4689327" y="2680677"/>
                </a:cubicBezTo>
                <a:cubicBezTo>
                  <a:pt x="4486078" y="2453977"/>
                  <a:pt x="4496155" y="2479386"/>
                  <a:pt x="4329820" y="2243015"/>
                </a:cubicBezTo>
                <a:cubicBezTo>
                  <a:pt x="4281170" y="2173881"/>
                  <a:pt x="4189143" y="2032000"/>
                  <a:pt x="4189143" y="2032000"/>
                </a:cubicBezTo>
                <a:cubicBezTo>
                  <a:pt x="3738792" y="2219647"/>
                  <a:pt x="3787217" y="2108620"/>
                  <a:pt x="3587358" y="2399323"/>
                </a:cubicBezTo>
                <a:cubicBezTo>
                  <a:pt x="3570857" y="2423324"/>
                  <a:pt x="3561307" y="2451426"/>
                  <a:pt x="3548281" y="2477477"/>
                </a:cubicBezTo>
                <a:cubicBezTo>
                  <a:pt x="3545676" y="2542605"/>
                  <a:pt x="3558373" y="2610189"/>
                  <a:pt x="3540466" y="2672862"/>
                </a:cubicBezTo>
                <a:cubicBezTo>
                  <a:pt x="3525974" y="2723582"/>
                  <a:pt x="3486310" y="2763647"/>
                  <a:pt x="3454496" y="2805723"/>
                </a:cubicBezTo>
                <a:cubicBezTo>
                  <a:pt x="3284534" y="3030511"/>
                  <a:pt x="3348055" y="2969443"/>
                  <a:pt x="3118435" y="3079262"/>
                </a:cubicBezTo>
                <a:cubicBezTo>
                  <a:pt x="3094989" y="3120944"/>
                  <a:pt x="3068991" y="3161290"/>
                  <a:pt x="3048096" y="3204308"/>
                </a:cubicBezTo>
                <a:cubicBezTo>
                  <a:pt x="3024632" y="3252617"/>
                  <a:pt x="3017797" y="3309835"/>
                  <a:pt x="2985573" y="3352800"/>
                </a:cubicBezTo>
                <a:cubicBezTo>
                  <a:pt x="2960859" y="3385753"/>
                  <a:pt x="2913995" y="3394937"/>
                  <a:pt x="2883973" y="3423139"/>
                </a:cubicBezTo>
                <a:cubicBezTo>
                  <a:pt x="2622841" y="3668446"/>
                  <a:pt x="2821364" y="3536516"/>
                  <a:pt x="2665143" y="3634154"/>
                </a:cubicBezTo>
                <a:cubicBezTo>
                  <a:pt x="2642110" y="3672541"/>
                  <a:pt x="2629465" y="3691350"/>
                  <a:pt x="2610435" y="3735754"/>
                </a:cubicBezTo>
                <a:cubicBezTo>
                  <a:pt x="2603945" y="3750898"/>
                  <a:pt x="2601820" y="3767738"/>
                  <a:pt x="2594804" y="3782646"/>
                </a:cubicBezTo>
                <a:cubicBezTo>
                  <a:pt x="2580905" y="3812181"/>
                  <a:pt x="2563543" y="3839959"/>
                  <a:pt x="2547912" y="3868615"/>
                </a:cubicBezTo>
                <a:cubicBezTo>
                  <a:pt x="2539773" y="3933724"/>
                  <a:pt x="2540096" y="3910135"/>
                  <a:pt x="2540096" y="3938954"/>
                </a:cubicBez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5" name="Vrije vorm: vorm 4">
            <a:extLst>
              <a:ext uri="{FF2B5EF4-FFF2-40B4-BE49-F238E27FC236}">
                <a16:creationId xmlns:a16="http://schemas.microsoft.com/office/drawing/2014/main" id="{5B182C1C-A94F-104D-E7B7-4E9E7F686F58}"/>
              </a:ext>
            </a:extLst>
          </p:cNvPr>
          <p:cNvSpPr/>
          <p:nvPr/>
        </p:nvSpPr>
        <p:spPr>
          <a:xfrm>
            <a:off x="1932011" y="625231"/>
            <a:ext cx="7192179" cy="5856328"/>
          </a:xfrm>
          <a:custGeom>
            <a:avLst/>
            <a:gdLst>
              <a:gd name="connsiteX0" fmla="*/ 4037392 w 5394134"/>
              <a:gd name="connsiteY0" fmla="*/ 117231 h 4392246"/>
              <a:gd name="connsiteX1" fmla="*/ 3951423 w 5394134"/>
              <a:gd name="connsiteY1" fmla="*/ 93785 h 4392246"/>
              <a:gd name="connsiteX2" fmla="*/ 3122992 w 5394134"/>
              <a:gd name="connsiteY2" fmla="*/ 0 h 4392246"/>
              <a:gd name="connsiteX3" fmla="*/ 3005761 w 5394134"/>
              <a:gd name="connsiteY3" fmla="*/ 54708 h 4392246"/>
              <a:gd name="connsiteX4" fmla="*/ 3029207 w 5394134"/>
              <a:gd name="connsiteY4" fmla="*/ 367323 h 4392246"/>
              <a:gd name="connsiteX5" fmla="*/ 4123361 w 5394134"/>
              <a:gd name="connsiteY5" fmla="*/ 617415 h 4392246"/>
              <a:gd name="connsiteX6" fmla="*/ 4514130 w 5394134"/>
              <a:gd name="connsiteY6" fmla="*/ 734646 h 4392246"/>
              <a:gd name="connsiteX7" fmla="*/ 4678254 w 5394134"/>
              <a:gd name="connsiteY7" fmla="*/ 890954 h 4392246"/>
              <a:gd name="connsiteX8" fmla="*/ 4521946 w 5394134"/>
              <a:gd name="connsiteY8" fmla="*/ 1398954 h 4392246"/>
              <a:gd name="connsiteX9" fmla="*/ 3834192 w 5394134"/>
              <a:gd name="connsiteY9" fmla="*/ 1563077 h 4392246"/>
              <a:gd name="connsiteX10" fmla="*/ 3451238 w 5394134"/>
              <a:gd name="connsiteY10" fmla="*/ 1484923 h 4392246"/>
              <a:gd name="connsiteX11" fmla="*/ 2951054 w 5394134"/>
              <a:gd name="connsiteY11" fmla="*/ 1477108 h 4392246"/>
              <a:gd name="connsiteX12" fmla="*/ 1778746 w 5394134"/>
              <a:gd name="connsiteY12" fmla="*/ 1320800 h 4392246"/>
              <a:gd name="connsiteX13" fmla="*/ 958130 w 5394134"/>
              <a:gd name="connsiteY13" fmla="*/ 1141046 h 4392246"/>
              <a:gd name="connsiteX14" fmla="*/ 145330 w 5394134"/>
              <a:gd name="connsiteY14" fmla="*/ 1172308 h 4392246"/>
              <a:gd name="connsiteX15" fmla="*/ 51546 w 5394134"/>
              <a:gd name="connsiteY15" fmla="*/ 1273908 h 4392246"/>
              <a:gd name="connsiteX16" fmla="*/ 35915 w 5394134"/>
              <a:gd name="connsiteY16" fmla="*/ 1828800 h 4392246"/>
              <a:gd name="connsiteX17" fmla="*/ 82807 w 5394134"/>
              <a:gd name="connsiteY17" fmla="*/ 2477477 h 4392246"/>
              <a:gd name="connsiteX18" fmla="*/ 176592 w 5394134"/>
              <a:gd name="connsiteY18" fmla="*/ 2625969 h 4392246"/>
              <a:gd name="connsiteX19" fmla="*/ 457946 w 5394134"/>
              <a:gd name="connsiteY19" fmla="*/ 2766646 h 4392246"/>
              <a:gd name="connsiteX20" fmla="*/ 1044100 w 5394134"/>
              <a:gd name="connsiteY20" fmla="*/ 1805354 h 4392246"/>
              <a:gd name="connsiteX21" fmla="*/ 1083177 w 5394134"/>
              <a:gd name="connsiteY21" fmla="*/ 1563077 h 4392246"/>
              <a:gd name="connsiteX22" fmla="*/ 1130069 w 5394134"/>
              <a:gd name="connsiteY22" fmla="*/ 1227015 h 4392246"/>
              <a:gd name="connsiteX23" fmla="*/ 1153515 w 5394134"/>
              <a:gd name="connsiteY23" fmla="*/ 1133231 h 4392246"/>
              <a:gd name="connsiteX24" fmla="*/ 1208223 w 5394134"/>
              <a:gd name="connsiteY24" fmla="*/ 1070708 h 4392246"/>
              <a:gd name="connsiteX25" fmla="*/ 1505207 w 5394134"/>
              <a:gd name="connsiteY25" fmla="*/ 1164492 h 4392246"/>
              <a:gd name="connsiteX26" fmla="*/ 1473946 w 5394134"/>
              <a:gd name="connsiteY26" fmla="*/ 2149231 h 4392246"/>
              <a:gd name="connsiteX27" fmla="*/ 1200407 w 5394134"/>
              <a:gd name="connsiteY27" fmla="*/ 2547815 h 4392246"/>
              <a:gd name="connsiteX28" fmla="*/ 958130 w 5394134"/>
              <a:gd name="connsiteY28" fmla="*/ 3102708 h 4392246"/>
              <a:gd name="connsiteX29" fmla="*/ 747115 w 5394134"/>
              <a:gd name="connsiteY29" fmla="*/ 3767015 h 4392246"/>
              <a:gd name="connsiteX30" fmla="*/ 840900 w 5394134"/>
              <a:gd name="connsiteY30" fmla="*/ 4009292 h 4392246"/>
              <a:gd name="connsiteX31" fmla="*/ 2013207 w 5394134"/>
              <a:gd name="connsiteY31" fmla="*/ 4392246 h 4392246"/>
              <a:gd name="connsiteX32" fmla="*/ 2630623 w 5394134"/>
              <a:gd name="connsiteY32" fmla="*/ 4157785 h 4392246"/>
              <a:gd name="connsiteX33" fmla="*/ 3326192 w 5394134"/>
              <a:gd name="connsiteY33" fmla="*/ 4126523 h 4392246"/>
              <a:gd name="connsiteX34" fmla="*/ 3021392 w 5394134"/>
              <a:gd name="connsiteY34" fmla="*/ 3391877 h 4392246"/>
              <a:gd name="connsiteX35" fmla="*/ 2521207 w 5394134"/>
              <a:gd name="connsiteY35" fmla="*/ 2774462 h 4392246"/>
              <a:gd name="connsiteX36" fmla="*/ 747115 w 5394134"/>
              <a:gd name="connsiteY36" fmla="*/ 1860062 h 4392246"/>
              <a:gd name="connsiteX37" fmla="*/ 520469 w 5394134"/>
              <a:gd name="connsiteY37" fmla="*/ 1625600 h 4392246"/>
              <a:gd name="connsiteX38" fmla="*/ 473577 w 5394134"/>
              <a:gd name="connsiteY38" fmla="*/ 1414585 h 4392246"/>
              <a:gd name="connsiteX39" fmla="*/ 1356715 w 5394134"/>
              <a:gd name="connsiteY39" fmla="*/ 875323 h 4392246"/>
              <a:gd name="connsiteX40" fmla="*/ 1833454 w 5394134"/>
              <a:gd name="connsiteY40" fmla="*/ 726831 h 4392246"/>
              <a:gd name="connsiteX41" fmla="*/ 1981946 w 5394134"/>
              <a:gd name="connsiteY41" fmla="*/ 703385 h 4392246"/>
              <a:gd name="connsiteX42" fmla="*/ 3498130 w 5394134"/>
              <a:gd name="connsiteY42" fmla="*/ 695569 h 4392246"/>
              <a:gd name="connsiteX43" fmla="*/ 3857638 w 5394134"/>
              <a:gd name="connsiteY43" fmla="*/ 726831 h 4392246"/>
              <a:gd name="connsiteX44" fmla="*/ 4146807 w 5394134"/>
              <a:gd name="connsiteY44" fmla="*/ 922215 h 4392246"/>
              <a:gd name="connsiteX45" fmla="*/ 4240592 w 5394134"/>
              <a:gd name="connsiteY45" fmla="*/ 1219200 h 4392246"/>
              <a:gd name="connsiteX46" fmla="*/ 4178069 w 5394134"/>
              <a:gd name="connsiteY46" fmla="*/ 1328615 h 4392246"/>
              <a:gd name="connsiteX47" fmla="*/ 3341823 w 5394134"/>
              <a:gd name="connsiteY47" fmla="*/ 1469292 h 4392246"/>
              <a:gd name="connsiteX48" fmla="*/ 2466500 w 5394134"/>
              <a:gd name="connsiteY48" fmla="*/ 1594339 h 4392246"/>
              <a:gd name="connsiteX49" fmla="*/ 1645884 w 5394134"/>
              <a:gd name="connsiteY49" fmla="*/ 1719385 h 4392246"/>
              <a:gd name="connsiteX50" fmla="*/ 754930 w 5394134"/>
              <a:gd name="connsiteY50" fmla="*/ 2446215 h 4392246"/>
              <a:gd name="connsiteX51" fmla="*/ 614254 w 5394134"/>
              <a:gd name="connsiteY51" fmla="*/ 2766646 h 4392246"/>
              <a:gd name="connsiteX52" fmla="*/ 598623 w 5394134"/>
              <a:gd name="connsiteY52" fmla="*/ 2860431 h 4392246"/>
              <a:gd name="connsiteX53" fmla="*/ 622069 w 5394134"/>
              <a:gd name="connsiteY53" fmla="*/ 2883877 h 4392246"/>
              <a:gd name="connsiteX54" fmla="*/ 1153515 w 5394134"/>
              <a:gd name="connsiteY54" fmla="*/ 2915139 h 4392246"/>
              <a:gd name="connsiteX55" fmla="*/ 3255854 w 5394134"/>
              <a:gd name="connsiteY55" fmla="*/ 2188308 h 4392246"/>
              <a:gd name="connsiteX56" fmla="*/ 4498500 w 5394134"/>
              <a:gd name="connsiteY56" fmla="*/ 1891323 h 4392246"/>
              <a:gd name="connsiteX57" fmla="*/ 4693884 w 5394134"/>
              <a:gd name="connsiteY57" fmla="*/ 1750646 h 4392246"/>
              <a:gd name="connsiteX58" fmla="*/ 5084654 w 5394134"/>
              <a:gd name="connsiteY58" fmla="*/ 1719385 h 4392246"/>
              <a:gd name="connsiteX59" fmla="*/ 5381638 w 5394134"/>
              <a:gd name="connsiteY59" fmla="*/ 2164862 h 4392246"/>
              <a:gd name="connsiteX60" fmla="*/ 5389454 w 5394134"/>
              <a:gd name="connsiteY60" fmla="*/ 2438400 h 4392246"/>
              <a:gd name="connsiteX61" fmla="*/ 5240961 w 5394134"/>
              <a:gd name="connsiteY61" fmla="*/ 3173046 h 4392246"/>
              <a:gd name="connsiteX62" fmla="*/ 5123730 w 5394134"/>
              <a:gd name="connsiteY62" fmla="*/ 3298092 h 4392246"/>
              <a:gd name="connsiteX63" fmla="*/ 4975238 w 5394134"/>
              <a:gd name="connsiteY63" fmla="*/ 3337169 h 4392246"/>
              <a:gd name="connsiteX64" fmla="*/ 4545392 w 5394134"/>
              <a:gd name="connsiteY64" fmla="*/ 3118339 h 4392246"/>
              <a:gd name="connsiteX65" fmla="*/ 3599730 w 5394134"/>
              <a:gd name="connsiteY65" fmla="*/ 961292 h 4392246"/>
              <a:gd name="connsiteX66" fmla="*/ 3177700 w 5394134"/>
              <a:gd name="connsiteY66" fmla="*/ 336062 h 4392246"/>
              <a:gd name="connsiteX67" fmla="*/ 3146438 w 5394134"/>
              <a:gd name="connsiteY67" fmla="*/ 320431 h 4392246"/>
              <a:gd name="connsiteX68" fmla="*/ 2489946 w 5394134"/>
              <a:gd name="connsiteY68" fmla="*/ 523631 h 4392246"/>
              <a:gd name="connsiteX69" fmla="*/ 2411792 w 5394134"/>
              <a:gd name="connsiteY69" fmla="*/ 804985 h 4392246"/>
              <a:gd name="connsiteX70" fmla="*/ 2786930 w 5394134"/>
              <a:gd name="connsiteY70" fmla="*/ 1938215 h 4392246"/>
              <a:gd name="connsiteX71" fmla="*/ 3029207 w 5394134"/>
              <a:gd name="connsiteY71" fmla="*/ 2719754 h 4392246"/>
              <a:gd name="connsiteX72" fmla="*/ 3154254 w 5394134"/>
              <a:gd name="connsiteY72" fmla="*/ 3204308 h 4392246"/>
              <a:gd name="connsiteX73" fmla="*/ 3232407 w 5394134"/>
              <a:gd name="connsiteY73" fmla="*/ 3313723 h 4392246"/>
              <a:gd name="connsiteX74" fmla="*/ 3318377 w 5394134"/>
              <a:gd name="connsiteY74" fmla="*/ 3501292 h 4392246"/>
              <a:gd name="connsiteX75" fmla="*/ 3349638 w 5394134"/>
              <a:gd name="connsiteY75" fmla="*/ 3563815 h 439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394134" h="4392246">
                <a:moveTo>
                  <a:pt x="4037392" y="117231"/>
                </a:moveTo>
                <a:cubicBezTo>
                  <a:pt x="4008736" y="109416"/>
                  <a:pt x="3980722" y="98668"/>
                  <a:pt x="3951423" y="93785"/>
                </a:cubicBezTo>
                <a:cubicBezTo>
                  <a:pt x="3471858" y="13857"/>
                  <a:pt x="3552013" y="28601"/>
                  <a:pt x="3122992" y="0"/>
                </a:cubicBezTo>
                <a:cubicBezTo>
                  <a:pt x="3083915" y="18236"/>
                  <a:pt x="3031456" y="20076"/>
                  <a:pt x="3005761" y="54708"/>
                </a:cubicBezTo>
                <a:cubicBezTo>
                  <a:pt x="2942770" y="139608"/>
                  <a:pt x="2893983" y="303597"/>
                  <a:pt x="3029207" y="367323"/>
                </a:cubicBezTo>
                <a:cubicBezTo>
                  <a:pt x="3486261" y="582716"/>
                  <a:pt x="3654371" y="566120"/>
                  <a:pt x="4123361" y="617415"/>
                </a:cubicBezTo>
                <a:cubicBezTo>
                  <a:pt x="4143622" y="622778"/>
                  <a:pt x="4443460" y="692686"/>
                  <a:pt x="4514130" y="734646"/>
                </a:cubicBezTo>
                <a:cubicBezTo>
                  <a:pt x="4617924" y="796274"/>
                  <a:pt x="4624087" y="815120"/>
                  <a:pt x="4678254" y="890954"/>
                </a:cubicBezTo>
                <a:cubicBezTo>
                  <a:pt x="4626151" y="1060287"/>
                  <a:pt x="4619116" y="1250810"/>
                  <a:pt x="4521946" y="1398954"/>
                </a:cubicBezTo>
                <a:cubicBezTo>
                  <a:pt x="4316897" y="1711569"/>
                  <a:pt x="4121173" y="1613897"/>
                  <a:pt x="3834192" y="1563077"/>
                </a:cubicBezTo>
                <a:cubicBezTo>
                  <a:pt x="3705905" y="1540360"/>
                  <a:pt x="3580908" y="1497546"/>
                  <a:pt x="3451238" y="1484923"/>
                </a:cubicBezTo>
                <a:cubicBezTo>
                  <a:pt x="3285274" y="1468767"/>
                  <a:pt x="3117782" y="1479713"/>
                  <a:pt x="2951054" y="1477108"/>
                </a:cubicBezTo>
                <a:cubicBezTo>
                  <a:pt x="2560285" y="1425005"/>
                  <a:pt x="2167485" y="1386352"/>
                  <a:pt x="1778746" y="1320800"/>
                </a:cubicBezTo>
                <a:cubicBezTo>
                  <a:pt x="1502620" y="1274238"/>
                  <a:pt x="1235773" y="1177487"/>
                  <a:pt x="958130" y="1141046"/>
                </a:cubicBezTo>
                <a:cubicBezTo>
                  <a:pt x="943703" y="1139152"/>
                  <a:pt x="187613" y="1170582"/>
                  <a:pt x="145330" y="1172308"/>
                </a:cubicBezTo>
                <a:cubicBezTo>
                  <a:pt x="114069" y="1206175"/>
                  <a:pt x="65852" y="1230095"/>
                  <a:pt x="51546" y="1273908"/>
                </a:cubicBezTo>
                <a:cubicBezTo>
                  <a:pt x="-1741" y="1437099"/>
                  <a:pt x="26456" y="1663269"/>
                  <a:pt x="35915" y="1828800"/>
                </a:cubicBezTo>
                <a:cubicBezTo>
                  <a:pt x="-10502" y="2118910"/>
                  <a:pt x="-27632" y="2090939"/>
                  <a:pt x="82807" y="2477477"/>
                </a:cubicBezTo>
                <a:cubicBezTo>
                  <a:pt x="98890" y="2533767"/>
                  <a:pt x="130225" y="2590228"/>
                  <a:pt x="176592" y="2625969"/>
                </a:cubicBezTo>
                <a:cubicBezTo>
                  <a:pt x="259638" y="2689983"/>
                  <a:pt x="364161" y="2719754"/>
                  <a:pt x="457946" y="2766646"/>
                </a:cubicBezTo>
                <a:cubicBezTo>
                  <a:pt x="839819" y="2287432"/>
                  <a:pt x="869693" y="2346615"/>
                  <a:pt x="1044100" y="1805354"/>
                </a:cubicBezTo>
                <a:cubicBezTo>
                  <a:pt x="1069188" y="1727494"/>
                  <a:pt x="1071149" y="1643991"/>
                  <a:pt x="1083177" y="1563077"/>
                </a:cubicBezTo>
                <a:cubicBezTo>
                  <a:pt x="1099807" y="1451200"/>
                  <a:pt x="1111804" y="1338636"/>
                  <a:pt x="1130069" y="1227015"/>
                </a:cubicBezTo>
                <a:cubicBezTo>
                  <a:pt x="1135273" y="1195214"/>
                  <a:pt x="1139104" y="1162052"/>
                  <a:pt x="1153515" y="1133231"/>
                </a:cubicBezTo>
                <a:cubicBezTo>
                  <a:pt x="1165900" y="1108462"/>
                  <a:pt x="1189987" y="1091549"/>
                  <a:pt x="1208223" y="1070708"/>
                </a:cubicBezTo>
                <a:cubicBezTo>
                  <a:pt x="1307218" y="1101969"/>
                  <a:pt x="1453701" y="1074357"/>
                  <a:pt x="1505207" y="1164492"/>
                </a:cubicBezTo>
                <a:cubicBezTo>
                  <a:pt x="1604046" y="1337460"/>
                  <a:pt x="1544436" y="1973789"/>
                  <a:pt x="1473946" y="2149231"/>
                </a:cubicBezTo>
                <a:cubicBezTo>
                  <a:pt x="1413870" y="2298753"/>
                  <a:pt x="1277080" y="2406086"/>
                  <a:pt x="1200407" y="2547815"/>
                </a:cubicBezTo>
                <a:cubicBezTo>
                  <a:pt x="1104374" y="2725330"/>
                  <a:pt x="1032065" y="2914912"/>
                  <a:pt x="958130" y="3102708"/>
                </a:cubicBezTo>
                <a:cubicBezTo>
                  <a:pt x="849664" y="3378212"/>
                  <a:pt x="817434" y="3512108"/>
                  <a:pt x="747115" y="3767015"/>
                </a:cubicBezTo>
                <a:cubicBezTo>
                  <a:pt x="778377" y="3847774"/>
                  <a:pt x="776705" y="3951169"/>
                  <a:pt x="840900" y="4009292"/>
                </a:cubicBezTo>
                <a:cubicBezTo>
                  <a:pt x="1232269" y="4363639"/>
                  <a:pt x="1504964" y="4317165"/>
                  <a:pt x="2013207" y="4392246"/>
                </a:cubicBezTo>
                <a:cubicBezTo>
                  <a:pt x="2219012" y="4314092"/>
                  <a:pt x="2416431" y="4208636"/>
                  <a:pt x="2630623" y="4157785"/>
                </a:cubicBezTo>
                <a:cubicBezTo>
                  <a:pt x="2672246" y="4147903"/>
                  <a:pt x="3185997" y="4131358"/>
                  <a:pt x="3326192" y="4126523"/>
                </a:cubicBezTo>
                <a:cubicBezTo>
                  <a:pt x="3547157" y="3795076"/>
                  <a:pt x="3472877" y="4000399"/>
                  <a:pt x="3021392" y="3391877"/>
                </a:cubicBezTo>
                <a:cubicBezTo>
                  <a:pt x="2863572" y="3179164"/>
                  <a:pt x="2734666" y="2931272"/>
                  <a:pt x="2521207" y="2774462"/>
                </a:cubicBezTo>
                <a:cubicBezTo>
                  <a:pt x="1374587" y="1932137"/>
                  <a:pt x="1506519" y="1982547"/>
                  <a:pt x="747115" y="1860062"/>
                </a:cubicBezTo>
                <a:cubicBezTo>
                  <a:pt x="671566" y="1781908"/>
                  <a:pt x="577348" y="1718231"/>
                  <a:pt x="520469" y="1625600"/>
                </a:cubicBezTo>
                <a:cubicBezTo>
                  <a:pt x="482766" y="1564198"/>
                  <a:pt x="461731" y="1485659"/>
                  <a:pt x="473577" y="1414585"/>
                </a:cubicBezTo>
                <a:cubicBezTo>
                  <a:pt x="545953" y="980331"/>
                  <a:pt x="989395" y="1003188"/>
                  <a:pt x="1356715" y="875323"/>
                </a:cubicBezTo>
                <a:cubicBezTo>
                  <a:pt x="1513907" y="820604"/>
                  <a:pt x="1672969" y="770964"/>
                  <a:pt x="1833454" y="726831"/>
                </a:cubicBezTo>
                <a:cubicBezTo>
                  <a:pt x="1881771" y="713544"/>
                  <a:pt x="1931844" y="704326"/>
                  <a:pt x="1981946" y="703385"/>
                </a:cubicBezTo>
                <a:cubicBezTo>
                  <a:pt x="2487258" y="693895"/>
                  <a:pt x="2992735" y="698174"/>
                  <a:pt x="3498130" y="695569"/>
                </a:cubicBezTo>
                <a:cubicBezTo>
                  <a:pt x="3518639" y="696253"/>
                  <a:pt x="3794752" y="693608"/>
                  <a:pt x="3857638" y="726831"/>
                </a:cubicBezTo>
                <a:cubicBezTo>
                  <a:pt x="3960496" y="781171"/>
                  <a:pt x="4050417" y="857087"/>
                  <a:pt x="4146807" y="922215"/>
                </a:cubicBezTo>
                <a:cubicBezTo>
                  <a:pt x="4178069" y="1021210"/>
                  <a:pt x="4232630" y="1115692"/>
                  <a:pt x="4240592" y="1219200"/>
                </a:cubicBezTo>
                <a:cubicBezTo>
                  <a:pt x="4243814" y="1261083"/>
                  <a:pt x="4218538" y="1317354"/>
                  <a:pt x="4178069" y="1328615"/>
                </a:cubicBezTo>
                <a:cubicBezTo>
                  <a:pt x="3905750" y="1404391"/>
                  <a:pt x="3621142" y="1425927"/>
                  <a:pt x="3341823" y="1469292"/>
                </a:cubicBezTo>
                <a:cubicBezTo>
                  <a:pt x="3050575" y="1514509"/>
                  <a:pt x="2757953" y="1550464"/>
                  <a:pt x="2466500" y="1594339"/>
                </a:cubicBezTo>
                <a:cubicBezTo>
                  <a:pt x="1451730" y="1747100"/>
                  <a:pt x="2230307" y="1643974"/>
                  <a:pt x="1645884" y="1719385"/>
                </a:cubicBezTo>
                <a:cubicBezTo>
                  <a:pt x="908793" y="2238079"/>
                  <a:pt x="1187193" y="1974657"/>
                  <a:pt x="754930" y="2446215"/>
                </a:cubicBezTo>
                <a:cubicBezTo>
                  <a:pt x="708038" y="2553025"/>
                  <a:pt x="655438" y="2657508"/>
                  <a:pt x="614254" y="2766646"/>
                </a:cubicBezTo>
                <a:cubicBezTo>
                  <a:pt x="603065" y="2796298"/>
                  <a:pt x="596515" y="2828808"/>
                  <a:pt x="598623" y="2860431"/>
                </a:cubicBezTo>
                <a:cubicBezTo>
                  <a:pt x="599358" y="2871459"/>
                  <a:pt x="611070" y="2882793"/>
                  <a:pt x="622069" y="2883877"/>
                </a:cubicBezTo>
                <a:cubicBezTo>
                  <a:pt x="798668" y="2901288"/>
                  <a:pt x="976366" y="2904718"/>
                  <a:pt x="1153515" y="2915139"/>
                </a:cubicBezTo>
                <a:cubicBezTo>
                  <a:pt x="1854295" y="2672862"/>
                  <a:pt x="2529713" y="2338338"/>
                  <a:pt x="3255854" y="2188308"/>
                </a:cubicBezTo>
                <a:cubicBezTo>
                  <a:pt x="4303979" y="1971753"/>
                  <a:pt x="3896965" y="2097111"/>
                  <a:pt x="4498500" y="1891323"/>
                </a:cubicBezTo>
                <a:cubicBezTo>
                  <a:pt x="4563628" y="1844431"/>
                  <a:pt x="4619461" y="1780676"/>
                  <a:pt x="4693884" y="1750646"/>
                </a:cubicBezTo>
                <a:cubicBezTo>
                  <a:pt x="4830684" y="1695446"/>
                  <a:pt x="4948619" y="1711827"/>
                  <a:pt x="5084654" y="1719385"/>
                </a:cubicBezTo>
                <a:cubicBezTo>
                  <a:pt x="5258382" y="1873811"/>
                  <a:pt x="5303463" y="1881945"/>
                  <a:pt x="5381638" y="2164862"/>
                </a:cubicBezTo>
                <a:cubicBezTo>
                  <a:pt x="5405932" y="2252784"/>
                  <a:pt x="5386849" y="2347221"/>
                  <a:pt x="5389454" y="2438400"/>
                </a:cubicBezTo>
                <a:cubicBezTo>
                  <a:pt x="5375027" y="2813484"/>
                  <a:pt x="5419688" y="2849104"/>
                  <a:pt x="5240961" y="3173046"/>
                </a:cubicBezTo>
                <a:cubicBezTo>
                  <a:pt x="5213360" y="3223072"/>
                  <a:pt x="5172340" y="3268068"/>
                  <a:pt x="5123730" y="3298092"/>
                </a:cubicBezTo>
                <a:cubicBezTo>
                  <a:pt x="5080184" y="3324988"/>
                  <a:pt x="5024735" y="3324143"/>
                  <a:pt x="4975238" y="3337169"/>
                </a:cubicBezTo>
                <a:cubicBezTo>
                  <a:pt x="4831956" y="3264226"/>
                  <a:pt x="4634895" y="3251904"/>
                  <a:pt x="4545392" y="3118339"/>
                </a:cubicBezTo>
                <a:cubicBezTo>
                  <a:pt x="2924155" y="698956"/>
                  <a:pt x="4736124" y="2807935"/>
                  <a:pt x="3599730" y="961292"/>
                </a:cubicBezTo>
                <a:cubicBezTo>
                  <a:pt x="3417925" y="665858"/>
                  <a:pt x="3379731" y="569174"/>
                  <a:pt x="3177700" y="336062"/>
                </a:cubicBezTo>
                <a:cubicBezTo>
                  <a:pt x="3170070" y="327258"/>
                  <a:pt x="3156859" y="325641"/>
                  <a:pt x="3146438" y="320431"/>
                </a:cubicBezTo>
                <a:cubicBezTo>
                  <a:pt x="3011211" y="344772"/>
                  <a:pt x="2609914" y="379124"/>
                  <a:pt x="2489946" y="523631"/>
                </a:cubicBezTo>
                <a:cubicBezTo>
                  <a:pt x="2427772" y="598522"/>
                  <a:pt x="2437843" y="711200"/>
                  <a:pt x="2411792" y="804985"/>
                </a:cubicBezTo>
                <a:cubicBezTo>
                  <a:pt x="2682878" y="2000951"/>
                  <a:pt x="2369818" y="794518"/>
                  <a:pt x="2786930" y="1938215"/>
                </a:cubicBezTo>
                <a:cubicBezTo>
                  <a:pt x="2880380" y="2194450"/>
                  <a:pt x="2978943" y="2451682"/>
                  <a:pt x="3029207" y="2719754"/>
                </a:cubicBezTo>
                <a:cubicBezTo>
                  <a:pt x="3063687" y="2903645"/>
                  <a:pt x="3076081" y="3032327"/>
                  <a:pt x="3154254" y="3204308"/>
                </a:cubicBezTo>
                <a:cubicBezTo>
                  <a:pt x="3172801" y="3245111"/>
                  <a:pt x="3208247" y="3275972"/>
                  <a:pt x="3232407" y="3313723"/>
                </a:cubicBezTo>
                <a:cubicBezTo>
                  <a:pt x="3289904" y="3403562"/>
                  <a:pt x="3275109" y="3400333"/>
                  <a:pt x="3318377" y="3501292"/>
                </a:cubicBezTo>
                <a:cubicBezTo>
                  <a:pt x="3327556" y="3522709"/>
                  <a:pt x="3339218" y="3542974"/>
                  <a:pt x="3349638" y="3563815"/>
                </a:cubicBezTo>
              </a:path>
            </a:pathLst>
          </a:cu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400"/>
          </a:p>
        </p:txBody>
      </p:sp>
    </p:spTree>
    <p:extLst>
      <p:ext uri="{BB962C8B-B14F-4D97-AF65-F5344CB8AC3E}">
        <p14:creationId xmlns:p14="http://schemas.microsoft.com/office/powerpoint/2010/main" val="974018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9" name="Google Shape;79;p14"/>
          <p:cNvSpPr txBox="1">
            <a:spLocks noGrp="1"/>
          </p:cNvSpPr>
          <p:nvPr>
            <p:ph type="sldNum" idx="12"/>
          </p:nvPr>
        </p:nvSpPr>
        <p:spPr>
          <a:xfrm>
            <a:off x="11277811" y="6230156"/>
            <a:ext cx="731600" cy="524800"/>
          </a:xfrm>
          <a:prstGeom prst="rect">
            <a:avLst/>
          </a:prstGeom>
        </p:spPr>
        <p:txBody>
          <a:bodyPr spcFirstLastPara="1" vert="horz" wrap="square" lIns="121900" tIns="121900" rIns="121900" bIns="121900" rtlCol="0" anchor="ctr" anchorCtr="0">
            <a:noAutofit/>
          </a:bodyPr>
          <a:lstStyle/>
          <a:p>
            <a:fld id="{00000000-1234-1234-1234-123412341234}" type="slidenum">
              <a:rPr lang="nl"/>
              <a:pPr/>
              <a:t>17</a:t>
            </a:fld>
            <a:endParaRPr/>
          </a:p>
        </p:txBody>
      </p:sp>
      <p:pic>
        <p:nvPicPr>
          <p:cNvPr id="2" name="Afbeelding 1">
            <a:extLst>
              <a:ext uri="{FF2B5EF4-FFF2-40B4-BE49-F238E27FC236}">
                <a16:creationId xmlns:a16="http://schemas.microsoft.com/office/drawing/2014/main" id="{F67654A3-6701-A8A7-9608-CFF00FBB8E0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540712" y="589123"/>
            <a:ext cx="10651288" cy="6268877"/>
          </a:xfrm>
          <a:prstGeom prst="rect">
            <a:avLst/>
          </a:prstGeom>
        </p:spPr>
      </p:pic>
      <p:sp>
        <p:nvSpPr>
          <p:cNvPr id="3" name="Google Shape;93;p16">
            <a:extLst>
              <a:ext uri="{FF2B5EF4-FFF2-40B4-BE49-F238E27FC236}">
                <a16:creationId xmlns:a16="http://schemas.microsoft.com/office/drawing/2014/main" id="{4B12AF82-1DE0-A3DA-76D1-0D2F39AA6AC6}"/>
              </a:ext>
            </a:extLst>
          </p:cNvPr>
          <p:cNvSpPr txBox="1">
            <a:spLocks noGrp="1"/>
          </p:cNvSpPr>
          <p:nvPr>
            <p:ph type="title"/>
          </p:nvPr>
        </p:nvSpPr>
        <p:spPr>
          <a:xfrm rot="16200000">
            <a:off x="-4988407" y="3202011"/>
            <a:ext cx="11360800" cy="763600"/>
          </a:xfrm>
          <a:prstGeom prst="rect">
            <a:avLst/>
          </a:prstGeom>
        </p:spPr>
        <p:txBody>
          <a:bodyPr spcFirstLastPara="1" vert="horz" wrap="square" lIns="121900" tIns="121900" rIns="121900" bIns="121900" rtlCol="0" anchor="t" anchorCtr="0">
            <a:noAutofit/>
          </a:bodyPr>
          <a:lstStyle/>
          <a:p>
            <a:pPr algn="ctr"/>
            <a:r>
              <a:rPr lang="nl" sz="2667" dirty="0"/>
              <a:t>En de bewoners vinden </a:t>
            </a:r>
            <a:br>
              <a:rPr lang="nl" sz="2667" dirty="0"/>
            </a:br>
            <a:r>
              <a:rPr lang="nl" sz="2667" dirty="0"/>
              <a:t>ook nog wat</a:t>
            </a:r>
            <a:br>
              <a:rPr lang="nl" sz="2667" dirty="0"/>
            </a:br>
            <a:endParaRPr sz="2667"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6"/>
          <p:cNvSpPr txBox="1">
            <a:spLocks noGrp="1"/>
          </p:cNvSpPr>
          <p:nvPr>
            <p:ph type="title"/>
          </p:nvPr>
        </p:nvSpPr>
        <p:spPr>
          <a:xfrm>
            <a:off x="415600" y="491767"/>
            <a:ext cx="11360800" cy="763600"/>
          </a:xfrm>
          <a:prstGeom prst="rect">
            <a:avLst/>
          </a:prstGeom>
        </p:spPr>
        <p:txBody>
          <a:bodyPr spcFirstLastPara="1" vert="horz" wrap="square" lIns="121900" tIns="121900" rIns="121900" bIns="121900" rtlCol="0" anchor="t" anchorCtr="0">
            <a:noAutofit/>
          </a:bodyPr>
          <a:lstStyle/>
          <a:p>
            <a:r>
              <a:rPr lang="nl" dirty="0"/>
              <a:t>Buurtaanpak, -ontwerp, -team buurt Fier</a:t>
            </a:r>
            <a:endParaRPr dirty="0"/>
          </a:p>
        </p:txBody>
      </p:sp>
      <p:sp>
        <p:nvSpPr>
          <p:cNvPr id="95" name="Google Shape;95;p16"/>
          <p:cNvSpPr txBox="1">
            <a:spLocks noGrp="1"/>
          </p:cNvSpPr>
          <p:nvPr>
            <p:ph type="sldNum" idx="12"/>
          </p:nvPr>
        </p:nvSpPr>
        <p:spPr>
          <a:xfrm>
            <a:off x="11277811" y="6230156"/>
            <a:ext cx="731600" cy="524800"/>
          </a:xfrm>
          <a:prstGeom prst="rect">
            <a:avLst/>
          </a:prstGeom>
        </p:spPr>
        <p:txBody>
          <a:bodyPr spcFirstLastPara="1" vert="horz" wrap="square" lIns="121900" tIns="121900" rIns="121900" bIns="121900" rtlCol="0" anchor="ctr" anchorCtr="0">
            <a:noAutofit/>
          </a:bodyPr>
          <a:lstStyle/>
          <a:p>
            <a:fld id="{00000000-1234-1234-1234-123412341234}" type="slidenum">
              <a:rPr lang="nl"/>
              <a:pPr/>
              <a:t>18</a:t>
            </a:fld>
            <a:endParaRPr/>
          </a:p>
        </p:txBody>
      </p:sp>
      <p:sp>
        <p:nvSpPr>
          <p:cNvPr id="2" name="Tekstvak 1">
            <a:extLst>
              <a:ext uri="{FF2B5EF4-FFF2-40B4-BE49-F238E27FC236}">
                <a16:creationId xmlns:a16="http://schemas.microsoft.com/office/drawing/2014/main" id="{F51CBDD8-DEA7-7850-2984-FDBB50B249C4}"/>
              </a:ext>
            </a:extLst>
          </p:cNvPr>
          <p:cNvSpPr txBox="1"/>
          <p:nvPr/>
        </p:nvSpPr>
        <p:spPr>
          <a:xfrm>
            <a:off x="665832" y="1450460"/>
            <a:ext cx="8219547" cy="8217634"/>
          </a:xfrm>
          <a:prstGeom prst="rect">
            <a:avLst/>
          </a:prstGeom>
          <a:noFill/>
        </p:spPr>
        <p:txBody>
          <a:bodyPr wrap="square" rtlCol="0">
            <a:spAutoFit/>
          </a:bodyPr>
          <a:lstStyle/>
          <a:p>
            <a:endParaRPr lang="nl-NL" sz="2400" dirty="0">
              <a:latin typeface="Roboto" panose="02000000000000000000" pitchFamily="2" charset="0"/>
              <a:ea typeface="Roboto" panose="02000000000000000000" pitchFamily="2" charset="0"/>
            </a:endParaRPr>
          </a:p>
          <a:p>
            <a:r>
              <a:rPr lang="nl-NL" sz="2400" b="1" dirty="0">
                <a:latin typeface="Roboto" panose="02000000000000000000" pitchFamily="2" charset="0"/>
                <a:ea typeface="Roboto" panose="02000000000000000000" pitchFamily="2" charset="0"/>
              </a:rPr>
              <a:t>Aanleiding</a:t>
            </a:r>
          </a:p>
          <a:p>
            <a:pPr marL="228594" indent="-228594">
              <a:buFont typeface="Arial" panose="020B0604020202020204" pitchFamily="34" charset="0"/>
              <a:buChar char="•"/>
            </a:pPr>
            <a:r>
              <a:rPr lang="nl-NL" sz="2400" dirty="0">
                <a:latin typeface="Roboto" panose="02000000000000000000" pitchFamily="2" charset="0"/>
                <a:ea typeface="Roboto" panose="02000000000000000000" pitchFamily="2" charset="0"/>
              </a:rPr>
              <a:t>Er speelt veel en gaat veel spelen in de buurt</a:t>
            </a:r>
          </a:p>
          <a:p>
            <a:pPr marL="228594" indent="-228594">
              <a:buFont typeface="Arial" panose="020B0604020202020204" pitchFamily="34" charset="0"/>
              <a:buChar char="•"/>
            </a:pPr>
            <a:r>
              <a:rPr lang="nl-NL" sz="2400" dirty="0">
                <a:latin typeface="Roboto" panose="02000000000000000000" pitchFamily="2" charset="0"/>
                <a:ea typeface="Roboto" panose="02000000000000000000" pitchFamily="2" charset="0"/>
              </a:rPr>
              <a:t>Vanuit verschillende partijen en programma’s</a:t>
            </a:r>
          </a:p>
          <a:p>
            <a:pPr marL="228594" indent="-228594">
              <a:buFont typeface="Arial" panose="020B0604020202020204" pitchFamily="34" charset="0"/>
              <a:buChar char="•"/>
            </a:pPr>
            <a:r>
              <a:rPr lang="nl-NL" sz="2400" dirty="0">
                <a:latin typeface="Roboto" panose="02000000000000000000" pitchFamily="2" charset="0"/>
                <a:ea typeface="Roboto" panose="02000000000000000000" pitchFamily="2" charset="0"/>
              </a:rPr>
              <a:t>(Kans op ) grote verschillen in perspectief tussen woningen en bewoners</a:t>
            </a:r>
          </a:p>
          <a:p>
            <a:pPr marL="228594" indent="-228594">
              <a:buFont typeface="Arial" panose="020B0604020202020204" pitchFamily="34" charset="0"/>
              <a:buChar char="•"/>
            </a:pPr>
            <a:r>
              <a:rPr lang="nl-NL" sz="2400" dirty="0">
                <a:latin typeface="Roboto" panose="02000000000000000000" pitchFamily="2" charset="0"/>
                <a:ea typeface="Roboto" panose="02000000000000000000" pitchFamily="2" charset="0"/>
              </a:rPr>
              <a:t>Kans groot op festival van gemiste kansen</a:t>
            </a:r>
          </a:p>
          <a:p>
            <a:pPr marL="228594" indent="-228594">
              <a:buFont typeface="Arial" panose="020B0604020202020204" pitchFamily="34" charset="0"/>
              <a:buChar char="•"/>
            </a:pPr>
            <a:r>
              <a:rPr lang="nl-NL" sz="2400" dirty="0">
                <a:latin typeface="Roboto" panose="02000000000000000000" pitchFamily="2" charset="0"/>
                <a:ea typeface="Roboto" panose="02000000000000000000" pitchFamily="2" charset="0"/>
              </a:rPr>
              <a:t>Bewoners hebben geen overzicht meer</a:t>
            </a:r>
          </a:p>
          <a:p>
            <a:pPr marL="228594" indent="-228594">
              <a:buFont typeface="Arial" panose="020B0604020202020204" pitchFamily="34" charset="0"/>
              <a:buChar char="•"/>
            </a:pPr>
            <a:r>
              <a:rPr lang="nl-NL" sz="2400" dirty="0">
                <a:latin typeface="Roboto" panose="02000000000000000000" pitchFamily="2" charset="0"/>
                <a:ea typeface="Roboto" panose="02000000000000000000" pitchFamily="2" charset="0"/>
              </a:rPr>
              <a:t>Straten gaan meerdere keren open</a:t>
            </a:r>
          </a:p>
          <a:p>
            <a:pPr marL="228594" indent="-228594">
              <a:buFont typeface="Arial" panose="020B0604020202020204" pitchFamily="34" charset="0"/>
              <a:buChar char="•"/>
            </a:pPr>
            <a:r>
              <a:rPr lang="nl-NL" sz="2400" dirty="0">
                <a:latin typeface="Roboto" panose="02000000000000000000" pitchFamily="2" charset="0"/>
                <a:ea typeface="Roboto" panose="02000000000000000000" pitchFamily="2" charset="0"/>
              </a:rPr>
              <a:t>Etc.</a:t>
            </a:r>
            <a:endParaRPr lang="nl-NL" sz="2400" dirty="0">
              <a:latin typeface="Roboto" panose="02000000000000000000" pitchFamily="2" charset="0"/>
            </a:endParaRPr>
          </a:p>
          <a:p>
            <a:endParaRPr lang="nl-NL" sz="2400" dirty="0">
              <a:solidFill>
                <a:srgbClr val="000000"/>
              </a:solidFill>
              <a:latin typeface="Roboto" panose="02000000000000000000" pitchFamily="2" charset="0"/>
            </a:endParaRPr>
          </a:p>
          <a:p>
            <a:r>
              <a:rPr lang="nl-NL" sz="2400" b="1" dirty="0">
                <a:solidFill>
                  <a:srgbClr val="000000"/>
                </a:solidFill>
                <a:latin typeface="Roboto" panose="02000000000000000000" pitchFamily="2" charset="0"/>
              </a:rPr>
              <a:t>Kansen:</a:t>
            </a:r>
          </a:p>
          <a:p>
            <a:pPr marL="380990" indent="-380990">
              <a:buFont typeface="Arial" panose="020B0604020202020204" pitchFamily="34" charset="0"/>
              <a:buChar char="•"/>
            </a:pPr>
            <a:r>
              <a:rPr lang="nl-NL" sz="2400" dirty="0">
                <a:latin typeface="Roboto" panose="02000000000000000000" pitchFamily="2" charset="0"/>
                <a:ea typeface="Roboto" panose="02000000000000000000" pitchFamily="2" charset="0"/>
              </a:rPr>
              <a:t>We zitten bij iedereen aan de keukentafel </a:t>
            </a:r>
            <a:r>
              <a:rPr lang="nl-NL" sz="2400" dirty="0">
                <a:latin typeface="Roboto" panose="02000000000000000000" pitchFamily="2" charset="0"/>
                <a:ea typeface="Roboto" panose="02000000000000000000" pitchFamily="2" charset="0"/>
                <a:sym typeface="Wingdings" panose="05000000000000000000" pitchFamily="2" charset="2"/>
              </a:rPr>
              <a:t></a:t>
            </a:r>
            <a:r>
              <a:rPr lang="nl-NL" sz="2400" dirty="0">
                <a:latin typeface="Roboto" panose="02000000000000000000" pitchFamily="2" charset="0"/>
                <a:ea typeface="Roboto" panose="02000000000000000000" pitchFamily="2" charset="0"/>
              </a:rPr>
              <a:t> zien, luisteren en helpen</a:t>
            </a:r>
          </a:p>
          <a:p>
            <a:pPr marL="380990" indent="-380990">
              <a:buFont typeface="Arial" panose="020B0604020202020204" pitchFamily="34" charset="0"/>
              <a:buChar char="•"/>
            </a:pPr>
            <a:r>
              <a:rPr lang="nl-NL" sz="2400" dirty="0">
                <a:latin typeface="Roboto" panose="02000000000000000000" pitchFamily="2" charset="0"/>
                <a:ea typeface="Roboto" panose="02000000000000000000" pitchFamily="2" charset="0"/>
              </a:rPr>
              <a:t>Alle straten gaan open </a:t>
            </a:r>
            <a:r>
              <a:rPr lang="nl-NL" sz="2400" dirty="0">
                <a:latin typeface="Roboto" panose="02000000000000000000" pitchFamily="2" charset="0"/>
                <a:ea typeface="Roboto" panose="02000000000000000000" pitchFamily="2" charset="0"/>
                <a:sym typeface="Wingdings" panose="05000000000000000000" pitchFamily="2" charset="2"/>
              </a:rPr>
              <a:t> kans op koppelkansen / kostenvoordeel</a:t>
            </a:r>
          </a:p>
          <a:p>
            <a:pPr marL="380990" indent="-380990">
              <a:buFont typeface="Arial" panose="020B0604020202020204" pitchFamily="34" charset="0"/>
              <a:buChar char="•"/>
            </a:pPr>
            <a:r>
              <a:rPr lang="nl-NL" sz="2400" dirty="0">
                <a:latin typeface="Roboto" panose="02000000000000000000" pitchFamily="2" charset="0"/>
                <a:ea typeface="Roboto" panose="02000000000000000000" pitchFamily="2" charset="0"/>
                <a:sym typeface="Wingdings" panose="05000000000000000000" pitchFamily="2" charset="2"/>
              </a:rPr>
              <a:t>Kans op veel contact tussen bewoners en professionals  werken aan vertrouwen, samenwerking en cohesie</a:t>
            </a:r>
            <a:endParaRPr lang="nl-NL" sz="2400" dirty="0">
              <a:latin typeface="Roboto" panose="02000000000000000000" pitchFamily="2" charset="0"/>
              <a:ea typeface="Roboto" panose="02000000000000000000" pitchFamily="2" charset="0"/>
            </a:endParaRPr>
          </a:p>
          <a:p>
            <a:endParaRPr lang="nl-NL" sz="2400" dirty="0">
              <a:latin typeface="Roboto" panose="02000000000000000000" pitchFamily="2" charset="0"/>
            </a:endParaRPr>
          </a:p>
          <a:p>
            <a:endParaRPr lang="nl-NL" sz="2400" dirty="0">
              <a:solidFill>
                <a:srgbClr val="000000"/>
              </a:solidFill>
              <a:latin typeface="Roboto" panose="02000000000000000000" pitchFamily="2" charset="0"/>
            </a:endParaRPr>
          </a:p>
          <a:p>
            <a:pPr marL="380990" indent="-380990">
              <a:buFontTx/>
              <a:buChar char="-"/>
            </a:pPr>
            <a:endParaRPr lang="nl-NL" sz="2400" dirty="0">
              <a:latin typeface="Roboto" panose="02000000000000000000" pitchFamily="2" charset="0"/>
              <a:ea typeface="Roboto" panose="02000000000000000000" pitchFamily="2" charset="0"/>
            </a:endParaRPr>
          </a:p>
          <a:p>
            <a:endParaRPr lang="nl-NL" sz="2400" b="1" dirty="0">
              <a:latin typeface="Roboto" panose="02000000000000000000" pitchFamily="2" charset="0"/>
              <a:ea typeface="Roboto" panose="02000000000000000000" pitchFamily="2" charset="0"/>
            </a:endParaRPr>
          </a:p>
        </p:txBody>
      </p:sp>
      <p:pic>
        <p:nvPicPr>
          <p:cNvPr id="4" name="Afbeelding 3">
            <a:extLst>
              <a:ext uri="{FF2B5EF4-FFF2-40B4-BE49-F238E27FC236}">
                <a16:creationId xmlns:a16="http://schemas.microsoft.com/office/drawing/2014/main" id="{0057AD55-2E9B-1DB8-6E17-E5821DDB70C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067968" y="2459421"/>
            <a:ext cx="3124032" cy="4376961"/>
          </a:xfrm>
          <a:prstGeom prst="rect">
            <a:avLst/>
          </a:prstGeom>
        </p:spPr>
      </p:pic>
    </p:spTree>
    <p:extLst>
      <p:ext uri="{BB962C8B-B14F-4D97-AF65-F5344CB8AC3E}">
        <p14:creationId xmlns:p14="http://schemas.microsoft.com/office/powerpoint/2010/main" val="1045093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6"/>
          <p:cNvSpPr txBox="1">
            <a:spLocks noGrp="1"/>
          </p:cNvSpPr>
          <p:nvPr>
            <p:ph type="title"/>
          </p:nvPr>
        </p:nvSpPr>
        <p:spPr>
          <a:xfrm>
            <a:off x="415600" y="491767"/>
            <a:ext cx="11360800" cy="763600"/>
          </a:xfrm>
          <a:prstGeom prst="rect">
            <a:avLst/>
          </a:prstGeom>
        </p:spPr>
        <p:txBody>
          <a:bodyPr spcFirstLastPara="1" vert="horz" wrap="square" lIns="121900" tIns="121900" rIns="121900" bIns="121900" rtlCol="0" anchor="t" anchorCtr="0">
            <a:noAutofit/>
          </a:bodyPr>
          <a:lstStyle/>
          <a:p>
            <a:r>
              <a:rPr lang="nl" dirty="0"/>
              <a:t>Van een aanpak </a:t>
            </a:r>
            <a:r>
              <a:rPr lang="nl" sz="1867" dirty="0">
                <a:solidFill>
                  <a:srgbClr val="000000"/>
                </a:solidFill>
                <a:latin typeface="Baguet Script" panose="020B0604020202020204" pitchFamily="2" charset="0"/>
              </a:rPr>
              <a:t>waarin we  </a:t>
            </a:r>
            <a:r>
              <a:rPr lang="nl-NL" sz="1867" dirty="0">
                <a:solidFill>
                  <a:srgbClr val="000000"/>
                </a:solidFill>
                <a:latin typeface="Baguet Script" panose="020B0604020202020204" pitchFamily="2" charset="0"/>
              </a:rPr>
              <a:t>druk zijn met het </a:t>
            </a:r>
            <a:r>
              <a:rPr lang="nl-NL" sz="1867" u="sng" dirty="0">
                <a:solidFill>
                  <a:srgbClr val="000000"/>
                </a:solidFill>
                <a:latin typeface="Baguet Script" panose="020B0604020202020204" pitchFamily="2" charset="0"/>
              </a:rPr>
              <a:t>net niet </a:t>
            </a:r>
            <a:r>
              <a:rPr lang="nl-NL" sz="1867" dirty="0">
                <a:solidFill>
                  <a:srgbClr val="000000"/>
                </a:solidFill>
                <a:latin typeface="Baguet Script" panose="020B0604020202020204" pitchFamily="2" charset="0"/>
              </a:rPr>
              <a:t>oplossen van vraagstukken</a:t>
            </a:r>
            <a:br>
              <a:rPr lang="nl-NL" sz="1600" dirty="0">
                <a:solidFill>
                  <a:srgbClr val="000000"/>
                </a:solidFill>
                <a:latin typeface="Baguet Script" panose="020B0604020202020204" pitchFamily="2" charset="0"/>
              </a:rPr>
            </a:br>
            <a:endParaRPr i="1" dirty="0"/>
          </a:p>
        </p:txBody>
      </p:sp>
      <p:sp>
        <p:nvSpPr>
          <p:cNvPr id="95" name="Google Shape;95;p16"/>
          <p:cNvSpPr txBox="1">
            <a:spLocks noGrp="1"/>
          </p:cNvSpPr>
          <p:nvPr>
            <p:ph type="sldNum" idx="12"/>
          </p:nvPr>
        </p:nvSpPr>
        <p:spPr>
          <a:xfrm>
            <a:off x="11277811" y="6230156"/>
            <a:ext cx="731600" cy="524800"/>
          </a:xfrm>
          <a:prstGeom prst="rect">
            <a:avLst/>
          </a:prstGeom>
        </p:spPr>
        <p:txBody>
          <a:bodyPr spcFirstLastPara="1" vert="horz" wrap="square" lIns="121900" tIns="121900" rIns="121900" bIns="121900" rtlCol="0" anchor="ctr" anchorCtr="0">
            <a:noAutofit/>
          </a:bodyPr>
          <a:lstStyle/>
          <a:p>
            <a:fld id="{00000000-1234-1234-1234-123412341234}" type="slidenum">
              <a:rPr lang="nl"/>
              <a:pPr/>
              <a:t>19</a:t>
            </a:fld>
            <a:endParaRPr/>
          </a:p>
        </p:txBody>
      </p:sp>
      <p:pic>
        <p:nvPicPr>
          <p:cNvPr id="5" name="Afbeelding 4">
            <a:extLst>
              <a:ext uri="{FF2B5EF4-FFF2-40B4-BE49-F238E27FC236}">
                <a16:creationId xmlns:a16="http://schemas.microsoft.com/office/drawing/2014/main" id="{AADDC37F-3CFA-4858-1953-246CBD4428B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15600" y="1170462"/>
            <a:ext cx="11166800" cy="4517076"/>
          </a:xfrm>
          <a:prstGeom prst="rect">
            <a:avLst/>
          </a:prstGeom>
        </p:spPr>
      </p:pic>
    </p:spTree>
    <p:extLst>
      <p:ext uri="{BB962C8B-B14F-4D97-AF65-F5344CB8AC3E}">
        <p14:creationId xmlns:p14="http://schemas.microsoft.com/office/powerpoint/2010/main" val="4226672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4" name="Afbeelding 23" descr="Afbeelding met tekst, teken, buiten, rood&#10;&#10;Automatisch gegenereerde beschrijving">
            <a:extLst>
              <a:ext uri="{FF2B5EF4-FFF2-40B4-BE49-F238E27FC236}">
                <a16:creationId xmlns:a16="http://schemas.microsoft.com/office/drawing/2014/main" id="{F75C03A0-0406-17B5-D10A-3076C9341B75}"/>
              </a:ext>
            </a:extLst>
          </p:cNvPr>
          <p:cNvPicPr>
            <a:picLocks noChangeAspect="1"/>
          </p:cNvPicPr>
          <p:nvPr/>
        </p:nvPicPr>
        <p:blipFill>
          <a:blip r:embed="rId3"/>
          <a:stretch>
            <a:fillRect/>
          </a:stretch>
        </p:blipFill>
        <p:spPr>
          <a:xfrm>
            <a:off x="10621426" y="5473888"/>
            <a:ext cx="1390650" cy="1390650"/>
          </a:xfrm>
          <a:prstGeom prst="rect">
            <a:avLst/>
          </a:prstGeom>
        </p:spPr>
      </p:pic>
      <p:sp>
        <p:nvSpPr>
          <p:cNvPr id="2" name="Titel 1">
            <a:extLst>
              <a:ext uri="{FF2B5EF4-FFF2-40B4-BE49-F238E27FC236}">
                <a16:creationId xmlns:a16="http://schemas.microsoft.com/office/drawing/2014/main" id="{52C1D7F8-28C9-1887-3937-8C373D71BB2F}"/>
              </a:ext>
            </a:extLst>
          </p:cNvPr>
          <p:cNvSpPr txBox="1">
            <a:spLocks/>
          </p:cNvSpPr>
          <p:nvPr/>
        </p:nvSpPr>
        <p:spPr>
          <a:xfrm rot="21427348">
            <a:off x="989400" y="377769"/>
            <a:ext cx="10213200" cy="111283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dirty="0">
                <a:solidFill>
                  <a:srgbClr val="273758"/>
                </a:solidFill>
                <a:latin typeface="Playfair Display"/>
              </a:rPr>
              <a:t>Programma</a:t>
            </a:r>
            <a:endParaRPr lang="en-US" dirty="0"/>
          </a:p>
        </p:txBody>
      </p:sp>
      <p:sp>
        <p:nvSpPr>
          <p:cNvPr id="4" name="TextBox 3">
            <a:extLst>
              <a:ext uri="{FF2B5EF4-FFF2-40B4-BE49-F238E27FC236}">
                <a16:creationId xmlns:a16="http://schemas.microsoft.com/office/drawing/2014/main" id="{9FB317DD-FA96-7608-F674-FD35E9E29DE7}"/>
              </a:ext>
            </a:extLst>
          </p:cNvPr>
          <p:cNvSpPr txBox="1"/>
          <p:nvPr/>
        </p:nvSpPr>
        <p:spPr>
          <a:xfrm>
            <a:off x="1245397" y="2306048"/>
            <a:ext cx="10350698" cy="40472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nSpc>
                <a:spcPct val="150000"/>
              </a:lnSpc>
              <a:buAutoNum type="arabicPeriod"/>
            </a:pPr>
            <a:r>
              <a:rPr lang="nl-NL" sz="2000" dirty="0">
                <a:solidFill>
                  <a:srgbClr val="212121"/>
                </a:solidFill>
                <a:latin typeface="Playfair Display"/>
                <a:ea typeface="+mn-lt"/>
                <a:cs typeface="+mn-lt"/>
              </a:rPr>
              <a:t>Fysiek + Sociaal = De Heilige Integraal</a:t>
            </a:r>
          </a:p>
          <a:p>
            <a:pPr marL="457200" indent="-457200">
              <a:lnSpc>
                <a:spcPct val="150000"/>
              </a:lnSpc>
              <a:buAutoNum type="arabicPeriod"/>
            </a:pPr>
            <a:r>
              <a:rPr lang="nl-NL" sz="2000" dirty="0">
                <a:solidFill>
                  <a:srgbClr val="212121"/>
                </a:solidFill>
                <a:latin typeface="Playfair Display"/>
                <a:ea typeface="+mn-lt"/>
                <a:cs typeface="+mn-lt"/>
              </a:rPr>
              <a:t>Vinkhuizen </a:t>
            </a:r>
          </a:p>
          <a:p>
            <a:pPr marL="457200" indent="-457200">
              <a:lnSpc>
                <a:spcPct val="150000"/>
              </a:lnSpc>
              <a:buAutoNum type="arabicPeriod"/>
            </a:pPr>
            <a:r>
              <a:rPr lang="nl-NL" sz="2000" dirty="0" err="1">
                <a:solidFill>
                  <a:srgbClr val="212121"/>
                </a:solidFill>
                <a:latin typeface="Playfair Display"/>
                <a:ea typeface="+mn-lt"/>
                <a:cs typeface="+mn-lt"/>
              </a:rPr>
              <a:t>Klarendal</a:t>
            </a:r>
            <a:endParaRPr lang="nl-NL" sz="2000" dirty="0">
              <a:solidFill>
                <a:srgbClr val="212121"/>
              </a:solidFill>
              <a:latin typeface="Playfair Display"/>
              <a:ea typeface="+mn-lt"/>
              <a:cs typeface="+mn-lt"/>
            </a:endParaRPr>
          </a:p>
          <a:p>
            <a:pPr marL="457200" indent="-457200">
              <a:lnSpc>
                <a:spcPct val="150000"/>
              </a:lnSpc>
              <a:buAutoNum type="arabicPeriod"/>
            </a:pPr>
            <a:r>
              <a:rPr lang="nl-NL" sz="2000" dirty="0">
                <a:solidFill>
                  <a:srgbClr val="212121"/>
                </a:solidFill>
                <a:latin typeface="Playfair Display"/>
                <a:ea typeface="+mn-lt"/>
                <a:cs typeface="+mn-lt"/>
              </a:rPr>
              <a:t>Kennis delen</a:t>
            </a:r>
          </a:p>
          <a:p>
            <a:pPr marL="457200" indent="-457200">
              <a:lnSpc>
                <a:spcPct val="150000"/>
              </a:lnSpc>
              <a:buAutoNum type="arabicPeriod"/>
            </a:pPr>
            <a:endParaRPr lang="nl-NL" dirty="0">
              <a:solidFill>
                <a:srgbClr val="212121"/>
              </a:solidFill>
              <a:latin typeface="Calibri"/>
              <a:ea typeface="Lato"/>
              <a:cs typeface="+mn-lt"/>
            </a:endParaRPr>
          </a:p>
          <a:p>
            <a:pPr marL="457200" indent="-457200">
              <a:buAutoNum type="arabicPeriod"/>
            </a:pPr>
            <a:endParaRPr lang="nl-NL" sz="2400" dirty="0">
              <a:solidFill>
                <a:srgbClr val="212121"/>
              </a:solidFill>
              <a:latin typeface="Calibri"/>
              <a:ea typeface="Lato"/>
              <a:cs typeface="+mn-lt"/>
            </a:endParaRPr>
          </a:p>
          <a:p>
            <a:pPr marL="457200" indent="-457200">
              <a:buAutoNum type="arabicPeriod"/>
            </a:pPr>
            <a:endParaRPr lang="nl-NL" sz="2200" dirty="0">
              <a:solidFill>
                <a:srgbClr val="000000"/>
              </a:solidFill>
              <a:latin typeface="Calibri" panose="020F0502020204030204"/>
              <a:ea typeface="Lato"/>
              <a:cs typeface="Calibri" panose="020F0502020204030204"/>
            </a:endParaRPr>
          </a:p>
          <a:p>
            <a:pPr marL="457200" indent="-457200">
              <a:buAutoNum type="arabicPeriod"/>
            </a:pPr>
            <a:endParaRPr lang="nl-NL" sz="2000" dirty="0">
              <a:solidFill>
                <a:srgbClr val="000000"/>
              </a:solidFill>
              <a:latin typeface="Calibri" panose="020F0502020204030204"/>
              <a:ea typeface="Lato"/>
              <a:cs typeface="Calibri" panose="020F0502020204030204"/>
            </a:endParaRPr>
          </a:p>
          <a:p>
            <a:pPr marL="342900" indent="-342900">
              <a:buAutoNum type="arabicPeriod"/>
            </a:pPr>
            <a:endParaRPr lang="nl-NL" sz="2200" dirty="0">
              <a:latin typeface="Lato"/>
              <a:cs typeface="Segoe UI"/>
            </a:endParaRPr>
          </a:p>
          <a:p>
            <a:r>
              <a:rPr lang="nl-NL" sz="2200" dirty="0">
                <a:latin typeface="Lato"/>
                <a:cs typeface="Segoe UI"/>
              </a:rPr>
              <a:t>​</a:t>
            </a:r>
            <a:endParaRPr lang="nl-NL" sz="2200" dirty="0">
              <a:latin typeface="Lato"/>
              <a:ea typeface="Lato"/>
              <a:cs typeface="Segoe UI"/>
            </a:endParaRPr>
          </a:p>
        </p:txBody>
      </p:sp>
      <p:pic>
        <p:nvPicPr>
          <p:cNvPr id="3" name="Afbeelding 2">
            <a:extLst>
              <a:ext uri="{FF2B5EF4-FFF2-40B4-BE49-F238E27FC236}">
                <a16:creationId xmlns:a16="http://schemas.microsoft.com/office/drawing/2014/main" id="{DA183D8C-3D0A-92BF-3811-1B1AE1509449}"/>
              </a:ext>
            </a:extLst>
          </p:cNvPr>
          <p:cNvPicPr>
            <a:picLocks noChangeAspect="1"/>
          </p:cNvPicPr>
          <p:nvPr/>
        </p:nvPicPr>
        <p:blipFill>
          <a:blip r:embed="rId4"/>
          <a:stretch>
            <a:fillRect/>
          </a:stretch>
        </p:blipFill>
        <p:spPr>
          <a:xfrm>
            <a:off x="7957022" y="2306048"/>
            <a:ext cx="2989581" cy="3042651"/>
          </a:xfrm>
          <a:prstGeom prst="rect">
            <a:avLst/>
          </a:prstGeom>
        </p:spPr>
      </p:pic>
    </p:spTree>
    <p:extLst>
      <p:ext uri="{BB962C8B-B14F-4D97-AF65-F5344CB8AC3E}">
        <p14:creationId xmlns:p14="http://schemas.microsoft.com/office/powerpoint/2010/main" val="18398968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6"/>
          <p:cNvSpPr txBox="1">
            <a:spLocks noGrp="1"/>
          </p:cNvSpPr>
          <p:nvPr>
            <p:ph type="title"/>
          </p:nvPr>
        </p:nvSpPr>
        <p:spPr>
          <a:xfrm>
            <a:off x="415600" y="491767"/>
            <a:ext cx="11360800" cy="763600"/>
          </a:xfrm>
          <a:prstGeom prst="rect">
            <a:avLst/>
          </a:prstGeom>
        </p:spPr>
        <p:txBody>
          <a:bodyPr spcFirstLastPara="1" vert="horz" wrap="square" lIns="121900" tIns="121900" rIns="121900" bIns="121900" rtlCol="0" anchor="t" anchorCtr="0">
            <a:noAutofit/>
          </a:bodyPr>
          <a:lstStyle/>
          <a:p>
            <a:r>
              <a:rPr lang="nl" dirty="0"/>
              <a:t>Buurtaanpak </a:t>
            </a:r>
            <a:r>
              <a:rPr lang="nl-NL" sz="1867" dirty="0">
                <a:solidFill>
                  <a:srgbClr val="000000"/>
                </a:solidFill>
                <a:latin typeface="Baguet Script" panose="020B0604020202020204" pitchFamily="2" charset="0"/>
              </a:rPr>
              <a:t>met buurtteam waar iedereen van betekenis kan zijn</a:t>
            </a:r>
            <a:endParaRPr i="1" dirty="0"/>
          </a:p>
        </p:txBody>
      </p:sp>
      <p:sp>
        <p:nvSpPr>
          <p:cNvPr id="95" name="Google Shape;95;p16"/>
          <p:cNvSpPr txBox="1">
            <a:spLocks noGrp="1"/>
          </p:cNvSpPr>
          <p:nvPr>
            <p:ph type="sldNum" idx="12"/>
          </p:nvPr>
        </p:nvSpPr>
        <p:spPr>
          <a:xfrm>
            <a:off x="11277811" y="6230156"/>
            <a:ext cx="731600" cy="524800"/>
          </a:xfrm>
          <a:prstGeom prst="rect">
            <a:avLst/>
          </a:prstGeom>
        </p:spPr>
        <p:txBody>
          <a:bodyPr spcFirstLastPara="1" vert="horz" wrap="square" lIns="121900" tIns="121900" rIns="121900" bIns="121900" rtlCol="0" anchor="ctr" anchorCtr="0">
            <a:noAutofit/>
          </a:bodyPr>
          <a:lstStyle/>
          <a:p>
            <a:fld id="{00000000-1234-1234-1234-123412341234}" type="slidenum">
              <a:rPr lang="nl"/>
              <a:pPr/>
              <a:t>20</a:t>
            </a:fld>
            <a:endParaRPr/>
          </a:p>
        </p:txBody>
      </p:sp>
      <p:pic>
        <p:nvPicPr>
          <p:cNvPr id="2" name="Afbeelding 1">
            <a:extLst>
              <a:ext uri="{FF2B5EF4-FFF2-40B4-BE49-F238E27FC236}">
                <a16:creationId xmlns:a16="http://schemas.microsoft.com/office/drawing/2014/main" id="{4CAFAA91-D604-04AD-510B-410FFA78B93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28037" y="1297209"/>
            <a:ext cx="8512763" cy="4891105"/>
          </a:xfrm>
          <a:prstGeom prst="rect">
            <a:avLst/>
          </a:prstGeom>
        </p:spPr>
      </p:pic>
      <p:sp>
        <p:nvSpPr>
          <p:cNvPr id="3" name="Rechthoek 2">
            <a:extLst>
              <a:ext uri="{FF2B5EF4-FFF2-40B4-BE49-F238E27FC236}">
                <a16:creationId xmlns:a16="http://schemas.microsoft.com/office/drawing/2014/main" id="{ABF901BD-D400-3C8B-55AC-D139E39B88CB}"/>
              </a:ext>
            </a:extLst>
          </p:cNvPr>
          <p:cNvSpPr/>
          <p:nvPr/>
        </p:nvSpPr>
        <p:spPr>
          <a:xfrm>
            <a:off x="1728037" y="1297209"/>
            <a:ext cx="3987800" cy="176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4" name="Tekstvak 3">
            <a:extLst>
              <a:ext uri="{FF2B5EF4-FFF2-40B4-BE49-F238E27FC236}">
                <a16:creationId xmlns:a16="http://schemas.microsoft.com/office/drawing/2014/main" id="{B6A818B3-8C9B-E430-7AB4-0B126D7A1E41}"/>
              </a:ext>
            </a:extLst>
          </p:cNvPr>
          <p:cNvSpPr txBox="1"/>
          <p:nvPr/>
        </p:nvSpPr>
        <p:spPr>
          <a:xfrm>
            <a:off x="683631" y="1582340"/>
            <a:ext cx="8219547" cy="3046988"/>
          </a:xfrm>
          <a:prstGeom prst="rect">
            <a:avLst/>
          </a:prstGeom>
          <a:noFill/>
        </p:spPr>
        <p:txBody>
          <a:bodyPr wrap="square" rtlCol="0">
            <a:spAutoFit/>
          </a:bodyPr>
          <a:lstStyle/>
          <a:p>
            <a:endParaRPr lang="nl-NL" sz="2400" dirty="0">
              <a:latin typeface="Roboto" panose="02000000000000000000" pitchFamily="2" charset="0"/>
              <a:ea typeface="Roboto" panose="02000000000000000000" pitchFamily="2" charset="0"/>
            </a:endParaRPr>
          </a:p>
          <a:p>
            <a:pPr marL="380990" indent="-380990">
              <a:buFontTx/>
              <a:buChar char="-"/>
            </a:pPr>
            <a:r>
              <a:rPr lang="nl-NL" sz="2400" dirty="0">
                <a:latin typeface="Roboto" panose="02000000000000000000" pitchFamily="2" charset="0"/>
              </a:rPr>
              <a:t>Ontdekkend werken</a:t>
            </a:r>
          </a:p>
          <a:p>
            <a:pPr marL="380990" indent="-380990">
              <a:buFontTx/>
              <a:buChar char="-"/>
            </a:pPr>
            <a:r>
              <a:rPr lang="nl-NL" sz="2400" dirty="0">
                <a:latin typeface="Roboto" panose="02000000000000000000" pitchFamily="2" charset="0"/>
              </a:rPr>
              <a:t>Meebewegen</a:t>
            </a:r>
          </a:p>
          <a:p>
            <a:pPr marL="380990" indent="-380990">
              <a:buFontTx/>
              <a:buChar char="-"/>
            </a:pPr>
            <a:r>
              <a:rPr lang="nl-NL" sz="2400" dirty="0">
                <a:latin typeface="Roboto" panose="02000000000000000000" pitchFamily="2" charset="0"/>
              </a:rPr>
              <a:t>Praktische wijsheid benutten</a:t>
            </a:r>
          </a:p>
          <a:p>
            <a:pPr marL="380990" indent="-380990">
              <a:buFontTx/>
              <a:buChar char="-"/>
            </a:pPr>
            <a:endParaRPr lang="nl-NL" sz="2400" dirty="0">
              <a:latin typeface="Roboto" panose="02000000000000000000" pitchFamily="2" charset="0"/>
            </a:endParaRPr>
          </a:p>
          <a:p>
            <a:endParaRPr lang="nl-NL" sz="2400" dirty="0">
              <a:solidFill>
                <a:srgbClr val="000000"/>
              </a:solidFill>
              <a:latin typeface="Roboto" panose="02000000000000000000" pitchFamily="2" charset="0"/>
            </a:endParaRPr>
          </a:p>
          <a:p>
            <a:pPr marL="380990" indent="-380990">
              <a:buFontTx/>
              <a:buChar char="-"/>
            </a:pPr>
            <a:endParaRPr lang="nl-NL" sz="2400" dirty="0">
              <a:latin typeface="Roboto" panose="02000000000000000000" pitchFamily="2" charset="0"/>
              <a:ea typeface="Roboto" panose="02000000000000000000" pitchFamily="2" charset="0"/>
            </a:endParaRPr>
          </a:p>
          <a:p>
            <a:endParaRPr lang="nl-NL" sz="2400"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2155431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12" name="Google Shape;93;p16">
            <a:extLst>
              <a:ext uri="{FF2B5EF4-FFF2-40B4-BE49-F238E27FC236}">
                <a16:creationId xmlns:a16="http://schemas.microsoft.com/office/drawing/2014/main" id="{F5F2BDAA-B356-E7A8-3527-B9430E4B22FE}"/>
              </a:ext>
            </a:extLst>
          </p:cNvPr>
          <p:cNvSpPr txBox="1">
            <a:spLocks noGrp="1"/>
          </p:cNvSpPr>
          <p:nvPr>
            <p:ph type="title"/>
          </p:nvPr>
        </p:nvSpPr>
        <p:spPr>
          <a:xfrm>
            <a:off x="415600" y="491767"/>
            <a:ext cx="11360800" cy="763600"/>
          </a:xfrm>
          <a:prstGeom prst="rect">
            <a:avLst/>
          </a:prstGeom>
        </p:spPr>
        <p:txBody>
          <a:bodyPr spcFirstLastPara="1" vert="horz" wrap="square" lIns="121900" tIns="121900" rIns="121900" bIns="121900" rtlCol="0" anchor="t" anchorCtr="0">
            <a:noAutofit/>
          </a:bodyPr>
          <a:lstStyle/>
          <a:p>
            <a:r>
              <a:rPr lang="nl" dirty="0"/>
              <a:t>Hoe organiseren we de samenwerking?</a:t>
            </a:r>
            <a:endParaRPr dirty="0"/>
          </a:p>
        </p:txBody>
      </p:sp>
      <p:pic>
        <p:nvPicPr>
          <p:cNvPr id="6" name="Afbeelding 5">
            <a:extLst>
              <a:ext uri="{FF2B5EF4-FFF2-40B4-BE49-F238E27FC236}">
                <a16:creationId xmlns:a16="http://schemas.microsoft.com/office/drawing/2014/main" id="{533E8841-85B1-2BA1-38E6-6FEF2B8D69A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629820" y="1772360"/>
            <a:ext cx="6691688" cy="3849600"/>
          </a:xfrm>
          <a:prstGeom prst="rect">
            <a:avLst/>
          </a:prstGeom>
        </p:spPr>
      </p:pic>
      <p:pic>
        <p:nvPicPr>
          <p:cNvPr id="2" name="Afbeelding 1">
            <a:extLst>
              <a:ext uri="{FF2B5EF4-FFF2-40B4-BE49-F238E27FC236}">
                <a16:creationId xmlns:a16="http://schemas.microsoft.com/office/drawing/2014/main" id="{BD0B0360-1238-E2F2-03BD-32297FA366B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528429" y="3552496"/>
            <a:ext cx="4067503" cy="3065825"/>
          </a:xfrm>
          <a:prstGeom prst="rect">
            <a:avLst/>
          </a:prstGeom>
        </p:spPr>
      </p:pic>
    </p:spTree>
    <p:extLst>
      <p:ext uri="{BB962C8B-B14F-4D97-AF65-F5344CB8AC3E}">
        <p14:creationId xmlns:p14="http://schemas.microsoft.com/office/powerpoint/2010/main" val="1882017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12" name="Google Shape;93;p16">
            <a:extLst>
              <a:ext uri="{FF2B5EF4-FFF2-40B4-BE49-F238E27FC236}">
                <a16:creationId xmlns:a16="http://schemas.microsoft.com/office/drawing/2014/main" id="{F5F2BDAA-B356-E7A8-3527-B9430E4B22FE}"/>
              </a:ext>
            </a:extLst>
          </p:cNvPr>
          <p:cNvSpPr txBox="1">
            <a:spLocks noGrp="1"/>
          </p:cNvSpPr>
          <p:nvPr>
            <p:ph type="title"/>
          </p:nvPr>
        </p:nvSpPr>
        <p:spPr>
          <a:xfrm>
            <a:off x="415600" y="491767"/>
            <a:ext cx="11360800" cy="763600"/>
          </a:xfrm>
          <a:prstGeom prst="rect">
            <a:avLst/>
          </a:prstGeom>
        </p:spPr>
        <p:txBody>
          <a:bodyPr spcFirstLastPara="1" vert="horz" wrap="square" lIns="121900" tIns="121900" rIns="121900" bIns="121900" rtlCol="0" anchor="t" anchorCtr="0">
            <a:noAutofit/>
          </a:bodyPr>
          <a:lstStyle/>
          <a:p>
            <a:r>
              <a:rPr lang="nl" dirty="0"/>
              <a:t>Hoe pakken we dat aan wat de buurt het meest nodig heeft?</a:t>
            </a:r>
            <a:endParaRPr dirty="0"/>
          </a:p>
        </p:txBody>
      </p:sp>
      <p:pic>
        <p:nvPicPr>
          <p:cNvPr id="2" name="Afbeelding 1">
            <a:extLst>
              <a:ext uri="{FF2B5EF4-FFF2-40B4-BE49-F238E27FC236}">
                <a16:creationId xmlns:a16="http://schemas.microsoft.com/office/drawing/2014/main" id="{BD0B0360-1238-E2F2-03BD-32297FA366B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528429" y="3552496"/>
            <a:ext cx="4067503" cy="3065825"/>
          </a:xfrm>
          <a:prstGeom prst="rect">
            <a:avLst/>
          </a:prstGeom>
        </p:spPr>
      </p:pic>
      <p:pic>
        <p:nvPicPr>
          <p:cNvPr id="5" name="Afbeelding 4" descr="Afbeelding met Menselijk gezicht, glimlach, Voorhoofd, person&#10;&#10;Automatisch gegenereerde beschrijving">
            <a:extLst>
              <a:ext uri="{FF2B5EF4-FFF2-40B4-BE49-F238E27FC236}">
                <a16:creationId xmlns:a16="http://schemas.microsoft.com/office/drawing/2014/main" id="{84B742F1-4A33-166C-468F-9F6DF2D73F38}"/>
              </a:ext>
            </a:extLst>
          </p:cNvPr>
          <p:cNvPicPr>
            <a:picLocks noChangeAspect="1"/>
          </p:cNvPicPr>
          <p:nvPr/>
        </p:nvPicPr>
        <p:blipFill>
          <a:blip r:embed="rId4"/>
          <a:stretch>
            <a:fillRect/>
          </a:stretch>
        </p:blipFill>
        <p:spPr>
          <a:xfrm>
            <a:off x="8978943" y="4377127"/>
            <a:ext cx="828167" cy="1111157"/>
          </a:xfrm>
          <a:prstGeom prst="rect">
            <a:avLst/>
          </a:prstGeom>
        </p:spPr>
      </p:pic>
      <p:pic>
        <p:nvPicPr>
          <p:cNvPr id="4" name="Afbeelding 3">
            <a:extLst>
              <a:ext uri="{FF2B5EF4-FFF2-40B4-BE49-F238E27FC236}">
                <a16:creationId xmlns:a16="http://schemas.microsoft.com/office/drawing/2014/main" id="{6DCD1D5F-EE16-AA3E-E9DB-EA778818983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566271" y="2311046"/>
            <a:ext cx="3239335" cy="2482897"/>
          </a:xfrm>
          <a:prstGeom prst="rect">
            <a:avLst/>
          </a:prstGeom>
        </p:spPr>
      </p:pic>
      <p:pic>
        <p:nvPicPr>
          <p:cNvPr id="8" name="Afbeelding 7">
            <a:extLst>
              <a:ext uri="{FF2B5EF4-FFF2-40B4-BE49-F238E27FC236}">
                <a16:creationId xmlns:a16="http://schemas.microsoft.com/office/drawing/2014/main" id="{9D44F222-A5D3-B7DF-B93F-6089499C772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277267" y="1493022"/>
            <a:ext cx="2616387" cy="3871956"/>
          </a:xfrm>
          <a:prstGeom prst="rect">
            <a:avLst/>
          </a:prstGeom>
        </p:spPr>
      </p:pic>
    </p:spTree>
    <p:extLst>
      <p:ext uri="{BB962C8B-B14F-4D97-AF65-F5344CB8AC3E}">
        <p14:creationId xmlns:p14="http://schemas.microsoft.com/office/powerpoint/2010/main" val="14357336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12" name="Google Shape;93;p16">
            <a:extLst>
              <a:ext uri="{FF2B5EF4-FFF2-40B4-BE49-F238E27FC236}">
                <a16:creationId xmlns:a16="http://schemas.microsoft.com/office/drawing/2014/main" id="{F5F2BDAA-B356-E7A8-3527-B9430E4B22FE}"/>
              </a:ext>
            </a:extLst>
          </p:cNvPr>
          <p:cNvSpPr txBox="1">
            <a:spLocks noGrp="1"/>
          </p:cNvSpPr>
          <p:nvPr>
            <p:ph type="title"/>
          </p:nvPr>
        </p:nvSpPr>
        <p:spPr>
          <a:xfrm>
            <a:off x="415600" y="491767"/>
            <a:ext cx="11360800" cy="763600"/>
          </a:xfrm>
          <a:prstGeom prst="rect">
            <a:avLst/>
          </a:prstGeom>
        </p:spPr>
        <p:txBody>
          <a:bodyPr spcFirstLastPara="1" vert="horz" wrap="square" lIns="121900" tIns="121900" rIns="121900" bIns="121900" rtlCol="0" anchor="t" anchorCtr="0">
            <a:noAutofit/>
          </a:bodyPr>
          <a:lstStyle/>
          <a:p>
            <a:r>
              <a:rPr lang="nl" dirty="0"/>
              <a:t>Wat hebben we ontdekt?</a:t>
            </a:r>
            <a:endParaRPr dirty="0"/>
          </a:p>
        </p:txBody>
      </p:sp>
      <p:pic>
        <p:nvPicPr>
          <p:cNvPr id="6" name="Afbeelding 5">
            <a:extLst>
              <a:ext uri="{FF2B5EF4-FFF2-40B4-BE49-F238E27FC236}">
                <a16:creationId xmlns:a16="http://schemas.microsoft.com/office/drawing/2014/main" id="{01209A83-AE5E-98AB-C192-6A37F48124B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931234"/>
            <a:ext cx="7578205" cy="4926767"/>
          </a:xfrm>
          <a:prstGeom prst="rect">
            <a:avLst/>
          </a:prstGeom>
        </p:spPr>
      </p:pic>
      <p:sp>
        <p:nvSpPr>
          <p:cNvPr id="7" name="Tekstvak 6">
            <a:extLst>
              <a:ext uri="{FF2B5EF4-FFF2-40B4-BE49-F238E27FC236}">
                <a16:creationId xmlns:a16="http://schemas.microsoft.com/office/drawing/2014/main" id="{04E37B50-4BAC-6131-2289-16850033EF4C}"/>
              </a:ext>
            </a:extLst>
          </p:cNvPr>
          <p:cNvSpPr txBox="1"/>
          <p:nvPr/>
        </p:nvSpPr>
        <p:spPr>
          <a:xfrm>
            <a:off x="7755120" y="1587871"/>
            <a:ext cx="4021280" cy="8586966"/>
          </a:xfrm>
          <a:prstGeom prst="rect">
            <a:avLst/>
          </a:prstGeom>
          <a:noFill/>
        </p:spPr>
        <p:txBody>
          <a:bodyPr wrap="square" rtlCol="0">
            <a:spAutoFit/>
          </a:bodyPr>
          <a:lstStyle/>
          <a:p>
            <a:endParaRPr lang="nl-NL" sz="2400" dirty="0">
              <a:latin typeface="Roboto" panose="02000000000000000000" pitchFamily="2" charset="0"/>
              <a:ea typeface="Roboto" panose="02000000000000000000" pitchFamily="2" charset="0"/>
            </a:endParaRPr>
          </a:p>
          <a:p>
            <a:pPr marL="228594" indent="-228594">
              <a:buFont typeface="Arial" panose="020B0604020202020204" pitchFamily="34" charset="0"/>
              <a:buChar char="•"/>
            </a:pPr>
            <a:r>
              <a:rPr lang="nl-NL" sz="2400" dirty="0">
                <a:latin typeface="Roboto" panose="02000000000000000000" pitchFamily="2" charset="0"/>
                <a:ea typeface="Roboto" panose="02000000000000000000" pitchFamily="2" charset="0"/>
              </a:rPr>
              <a:t>Bewoners storen zich het meest aan particulier verhuurde panden</a:t>
            </a:r>
          </a:p>
          <a:p>
            <a:pPr marL="228594" indent="-228594">
              <a:buFont typeface="Arial" panose="020B0604020202020204" pitchFamily="34" charset="0"/>
              <a:buChar char="•"/>
            </a:pPr>
            <a:endParaRPr lang="nl-NL" sz="2400" dirty="0">
              <a:latin typeface="Roboto" panose="02000000000000000000" pitchFamily="2" charset="0"/>
              <a:ea typeface="Roboto" panose="02000000000000000000" pitchFamily="2" charset="0"/>
            </a:endParaRPr>
          </a:p>
          <a:p>
            <a:pPr marL="228594" indent="-228594">
              <a:buFont typeface="Arial" panose="020B0604020202020204" pitchFamily="34" charset="0"/>
              <a:buChar char="•"/>
            </a:pPr>
            <a:r>
              <a:rPr lang="nl-NL" sz="2400" dirty="0">
                <a:latin typeface="Roboto" panose="02000000000000000000" pitchFamily="2" charset="0"/>
                <a:ea typeface="Roboto" panose="02000000000000000000" pitchFamily="2" charset="0"/>
              </a:rPr>
              <a:t>Vanwege snelle doorstroming, elkaar niet kennen, rotzooi, slecht onderhoud etc.</a:t>
            </a:r>
          </a:p>
          <a:p>
            <a:pPr marL="228594" indent="-228594">
              <a:buFont typeface="Arial" panose="020B0604020202020204" pitchFamily="34" charset="0"/>
              <a:buChar char="•"/>
            </a:pPr>
            <a:endParaRPr lang="nl-NL" sz="2400" dirty="0">
              <a:latin typeface="Roboto" panose="02000000000000000000" pitchFamily="2" charset="0"/>
              <a:ea typeface="Roboto" panose="02000000000000000000" pitchFamily="2" charset="0"/>
            </a:endParaRPr>
          </a:p>
          <a:p>
            <a:pPr marL="228594" indent="-228594">
              <a:buFont typeface="Arial" panose="020B0604020202020204" pitchFamily="34" charset="0"/>
              <a:buChar char="•"/>
            </a:pPr>
            <a:r>
              <a:rPr lang="nl-NL" sz="2400" dirty="0">
                <a:latin typeface="Roboto" panose="02000000000000000000" pitchFamily="2" charset="0"/>
                <a:ea typeface="Roboto" panose="02000000000000000000" pitchFamily="2" charset="0"/>
              </a:rPr>
              <a:t>Particuliere verhuur ook het moeilijkst mee te nemen in verduurzamingsaanpak</a:t>
            </a:r>
          </a:p>
          <a:p>
            <a:pPr marL="228594" indent="-228594">
              <a:buFont typeface="Arial" panose="020B0604020202020204" pitchFamily="34" charset="0"/>
              <a:buChar char="•"/>
            </a:pPr>
            <a:endParaRPr lang="nl-NL" sz="2400" dirty="0">
              <a:latin typeface="Roboto" panose="02000000000000000000" pitchFamily="2" charset="0"/>
              <a:ea typeface="Roboto" panose="02000000000000000000" pitchFamily="2" charset="0"/>
            </a:endParaRPr>
          </a:p>
          <a:p>
            <a:pPr marL="228594" indent="-228594">
              <a:buFont typeface="Arial" panose="020B0604020202020204" pitchFamily="34" charset="0"/>
              <a:buChar char="•"/>
            </a:pPr>
            <a:r>
              <a:rPr lang="nl-NL" sz="2400" dirty="0">
                <a:latin typeface="Roboto" panose="02000000000000000000" pitchFamily="2" charset="0"/>
                <a:ea typeface="Roboto" panose="02000000000000000000" pitchFamily="2" charset="0"/>
              </a:rPr>
              <a:t>Slechte woonkwaliteit voor huurders voor hoge huren</a:t>
            </a:r>
          </a:p>
          <a:p>
            <a:endParaRPr lang="nl-NL" sz="2400" dirty="0">
              <a:latin typeface="Roboto" panose="02000000000000000000" pitchFamily="2" charset="0"/>
              <a:ea typeface="Roboto" panose="02000000000000000000" pitchFamily="2" charset="0"/>
            </a:endParaRPr>
          </a:p>
          <a:p>
            <a:endParaRPr lang="nl-NL" sz="2400" dirty="0">
              <a:latin typeface="Roboto" panose="02000000000000000000" pitchFamily="2" charset="0"/>
            </a:endParaRPr>
          </a:p>
          <a:p>
            <a:endParaRPr lang="nl-NL" sz="2400" dirty="0">
              <a:solidFill>
                <a:srgbClr val="000000"/>
              </a:solidFill>
              <a:latin typeface="Roboto" panose="02000000000000000000" pitchFamily="2" charset="0"/>
            </a:endParaRPr>
          </a:p>
          <a:p>
            <a:pPr marL="380990" indent="-380990">
              <a:buFontTx/>
              <a:buChar char="-"/>
            </a:pPr>
            <a:endParaRPr lang="nl-NL" sz="2400" dirty="0">
              <a:latin typeface="Roboto" panose="02000000000000000000" pitchFamily="2" charset="0"/>
              <a:ea typeface="Roboto" panose="02000000000000000000" pitchFamily="2" charset="0"/>
            </a:endParaRPr>
          </a:p>
          <a:p>
            <a:endParaRPr lang="nl-NL" sz="2400"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3904792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12" name="Google Shape;93;p16">
            <a:extLst>
              <a:ext uri="{FF2B5EF4-FFF2-40B4-BE49-F238E27FC236}">
                <a16:creationId xmlns:a16="http://schemas.microsoft.com/office/drawing/2014/main" id="{F5F2BDAA-B356-E7A8-3527-B9430E4B22FE}"/>
              </a:ext>
            </a:extLst>
          </p:cNvPr>
          <p:cNvSpPr txBox="1">
            <a:spLocks noGrp="1"/>
          </p:cNvSpPr>
          <p:nvPr>
            <p:ph type="title"/>
          </p:nvPr>
        </p:nvSpPr>
        <p:spPr>
          <a:xfrm>
            <a:off x="415600" y="491767"/>
            <a:ext cx="11360800" cy="763600"/>
          </a:xfrm>
          <a:prstGeom prst="rect">
            <a:avLst/>
          </a:prstGeom>
        </p:spPr>
        <p:txBody>
          <a:bodyPr spcFirstLastPara="1" vert="horz" wrap="square" lIns="121900" tIns="121900" rIns="121900" bIns="121900" rtlCol="0" anchor="t" anchorCtr="0">
            <a:noAutofit/>
          </a:bodyPr>
          <a:lstStyle/>
          <a:p>
            <a:r>
              <a:rPr lang="nl" dirty="0"/>
              <a:t>Wat hebben we ontdekt?</a:t>
            </a:r>
            <a:endParaRPr dirty="0"/>
          </a:p>
        </p:txBody>
      </p:sp>
      <p:pic>
        <p:nvPicPr>
          <p:cNvPr id="6" name="Afbeelding 5">
            <a:extLst>
              <a:ext uri="{FF2B5EF4-FFF2-40B4-BE49-F238E27FC236}">
                <a16:creationId xmlns:a16="http://schemas.microsoft.com/office/drawing/2014/main" id="{01209A83-AE5E-98AB-C192-6A37F48124B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931234"/>
            <a:ext cx="7578205" cy="4926767"/>
          </a:xfrm>
          <a:prstGeom prst="rect">
            <a:avLst/>
          </a:prstGeom>
        </p:spPr>
      </p:pic>
      <p:sp>
        <p:nvSpPr>
          <p:cNvPr id="7" name="Tekstvak 6">
            <a:extLst>
              <a:ext uri="{FF2B5EF4-FFF2-40B4-BE49-F238E27FC236}">
                <a16:creationId xmlns:a16="http://schemas.microsoft.com/office/drawing/2014/main" id="{04E37B50-4BAC-6131-2289-16850033EF4C}"/>
              </a:ext>
            </a:extLst>
          </p:cNvPr>
          <p:cNvSpPr txBox="1"/>
          <p:nvPr/>
        </p:nvSpPr>
        <p:spPr>
          <a:xfrm>
            <a:off x="7755120" y="1587871"/>
            <a:ext cx="4021280" cy="8586966"/>
          </a:xfrm>
          <a:prstGeom prst="rect">
            <a:avLst/>
          </a:prstGeom>
          <a:noFill/>
        </p:spPr>
        <p:txBody>
          <a:bodyPr wrap="square" rtlCol="0">
            <a:spAutoFit/>
          </a:bodyPr>
          <a:lstStyle/>
          <a:p>
            <a:endParaRPr lang="nl-NL" sz="2400" dirty="0">
              <a:latin typeface="Roboto" panose="02000000000000000000" pitchFamily="2" charset="0"/>
              <a:ea typeface="Roboto" panose="02000000000000000000" pitchFamily="2" charset="0"/>
            </a:endParaRPr>
          </a:p>
          <a:p>
            <a:pPr marL="228594" indent="-228594">
              <a:buFont typeface="Arial" panose="020B0604020202020204" pitchFamily="34" charset="0"/>
              <a:buChar char="•"/>
            </a:pPr>
            <a:r>
              <a:rPr lang="nl-NL" sz="2400" dirty="0">
                <a:latin typeface="Roboto" panose="02000000000000000000" pitchFamily="2" charset="0"/>
                <a:ea typeface="Roboto" panose="02000000000000000000" pitchFamily="2" charset="0"/>
              </a:rPr>
              <a:t>Bewoners storen zich het meest aan particulier verhuurde panden</a:t>
            </a:r>
          </a:p>
          <a:p>
            <a:pPr marL="228594" indent="-228594">
              <a:buFont typeface="Arial" panose="020B0604020202020204" pitchFamily="34" charset="0"/>
              <a:buChar char="•"/>
            </a:pPr>
            <a:endParaRPr lang="nl-NL" sz="2400" dirty="0">
              <a:latin typeface="Roboto" panose="02000000000000000000" pitchFamily="2" charset="0"/>
              <a:ea typeface="Roboto" panose="02000000000000000000" pitchFamily="2" charset="0"/>
            </a:endParaRPr>
          </a:p>
          <a:p>
            <a:pPr marL="228594" indent="-228594">
              <a:buFont typeface="Arial" panose="020B0604020202020204" pitchFamily="34" charset="0"/>
              <a:buChar char="•"/>
            </a:pPr>
            <a:r>
              <a:rPr lang="nl-NL" sz="2400" dirty="0">
                <a:latin typeface="Roboto" panose="02000000000000000000" pitchFamily="2" charset="0"/>
                <a:ea typeface="Roboto" panose="02000000000000000000" pitchFamily="2" charset="0"/>
              </a:rPr>
              <a:t>Vanwege snelle doorstroming, elkaar niet kennen, rotzooi, slecht onderhoud etc.</a:t>
            </a:r>
          </a:p>
          <a:p>
            <a:pPr marL="228594" indent="-228594">
              <a:buFont typeface="Arial" panose="020B0604020202020204" pitchFamily="34" charset="0"/>
              <a:buChar char="•"/>
            </a:pPr>
            <a:endParaRPr lang="nl-NL" sz="2400" dirty="0">
              <a:latin typeface="Roboto" panose="02000000000000000000" pitchFamily="2" charset="0"/>
              <a:ea typeface="Roboto" panose="02000000000000000000" pitchFamily="2" charset="0"/>
            </a:endParaRPr>
          </a:p>
          <a:p>
            <a:pPr marL="228594" indent="-228594">
              <a:buFont typeface="Arial" panose="020B0604020202020204" pitchFamily="34" charset="0"/>
              <a:buChar char="•"/>
            </a:pPr>
            <a:r>
              <a:rPr lang="nl-NL" sz="2400" dirty="0">
                <a:latin typeface="Roboto" panose="02000000000000000000" pitchFamily="2" charset="0"/>
                <a:ea typeface="Roboto" panose="02000000000000000000" pitchFamily="2" charset="0"/>
              </a:rPr>
              <a:t>Particuliere verhuur ook het moeilijkst mee te nemen in verduurzamingsaanpak</a:t>
            </a:r>
          </a:p>
          <a:p>
            <a:pPr marL="228594" indent="-228594">
              <a:buFont typeface="Arial" panose="020B0604020202020204" pitchFamily="34" charset="0"/>
              <a:buChar char="•"/>
            </a:pPr>
            <a:endParaRPr lang="nl-NL" sz="2400" dirty="0">
              <a:latin typeface="Roboto" panose="02000000000000000000" pitchFamily="2" charset="0"/>
              <a:ea typeface="Roboto" panose="02000000000000000000" pitchFamily="2" charset="0"/>
            </a:endParaRPr>
          </a:p>
          <a:p>
            <a:pPr marL="228594" indent="-228594">
              <a:buFont typeface="Arial" panose="020B0604020202020204" pitchFamily="34" charset="0"/>
              <a:buChar char="•"/>
            </a:pPr>
            <a:r>
              <a:rPr lang="nl-NL" sz="2400" dirty="0">
                <a:latin typeface="Roboto" panose="02000000000000000000" pitchFamily="2" charset="0"/>
                <a:ea typeface="Roboto" panose="02000000000000000000" pitchFamily="2" charset="0"/>
              </a:rPr>
              <a:t>Slechte woonkwaliteit voor huurders voor hoge huren</a:t>
            </a:r>
          </a:p>
          <a:p>
            <a:endParaRPr lang="nl-NL" sz="2400" dirty="0">
              <a:latin typeface="Roboto" panose="02000000000000000000" pitchFamily="2" charset="0"/>
              <a:ea typeface="Roboto" panose="02000000000000000000" pitchFamily="2" charset="0"/>
            </a:endParaRPr>
          </a:p>
          <a:p>
            <a:endParaRPr lang="nl-NL" sz="2400" dirty="0">
              <a:latin typeface="Roboto" panose="02000000000000000000" pitchFamily="2" charset="0"/>
            </a:endParaRPr>
          </a:p>
          <a:p>
            <a:endParaRPr lang="nl-NL" sz="2400" dirty="0">
              <a:solidFill>
                <a:srgbClr val="000000"/>
              </a:solidFill>
              <a:latin typeface="Roboto" panose="02000000000000000000" pitchFamily="2" charset="0"/>
            </a:endParaRPr>
          </a:p>
          <a:p>
            <a:pPr marL="380990" indent="-380990">
              <a:buFontTx/>
              <a:buChar char="-"/>
            </a:pPr>
            <a:endParaRPr lang="nl-NL" sz="2400" dirty="0">
              <a:latin typeface="Roboto" panose="02000000000000000000" pitchFamily="2" charset="0"/>
              <a:ea typeface="Roboto" panose="02000000000000000000" pitchFamily="2" charset="0"/>
            </a:endParaRPr>
          </a:p>
          <a:p>
            <a:endParaRPr lang="nl-NL" sz="2400" b="1" dirty="0">
              <a:latin typeface="Roboto" panose="02000000000000000000" pitchFamily="2" charset="0"/>
              <a:ea typeface="Roboto" panose="02000000000000000000" pitchFamily="2" charset="0"/>
            </a:endParaRPr>
          </a:p>
        </p:txBody>
      </p:sp>
      <p:sp>
        <p:nvSpPr>
          <p:cNvPr id="2" name="Google Shape;93;p16">
            <a:extLst>
              <a:ext uri="{FF2B5EF4-FFF2-40B4-BE49-F238E27FC236}">
                <a16:creationId xmlns:a16="http://schemas.microsoft.com/office/drawing/2014/main" id="{89389E1A-C9A3-B1BA-871E-C1B5656ECE15}"/>
              </a:ext>
            </a:extLst>
          </p:cNvPr>
          <p:cNvSpPr txBox="1">
            <a:spLocks/>
          </p:cNvSpPr>
          <p:nvPr/>
        </p:nvSpPr>
        <p:spPr>
          <a:xfrm rot="19581262">
            <a:off x="-854999" y="3083293"/>
            <a:ext cx="113608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Rubik"/>
              <a:buNone/>
              <a:defRPr sz="3000" b="0" i="0" u="none" strike="noStrike" cap="none">
                <a:solidFill>
                  <a:schemeClr val="dk1"/>
                </a:solidFill>
                <a:latin typeface="Rubik"/>
                <a:ea typeface="Rubik"/>
                <a:cs typeface="Rubik"/>
                <a:sym typeface="Rubik"/>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nl-NL" sz="4000" dirty="0">
                <a:solidFill>
                  <a:srgbClr val="FF0000"/>
                </a:solidFill>
              </a:rPr>
              <a:t>Hier moeten we iets aan doen!</a:t>
            </a:r>
          </a:p>
        </p:txBody>
      </p:sp>
    </p:spTree>
    <p:extLst>
      <p:ext uri="{BB962C8B-B14F-4D97-AF65-F5344CB8AC3E}">
        <p14:creationId xmlns:p14="http://schemas.microsoft.com/office/powerpoint/2010/main" val="35633413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12" name="Google Shape;93;p16">
            <a:extLst>
              <a:ext uri="{FF2B5EF4-FFF2-40B4-BE49-F238E27FC236}">
                <a16:creationId xmlns:a16="http://schemas.microsoft.com/office/drawing/2014/main" id="{F5F2BDAA-B356-E7A8-3527-B9430E4B22FE}"/>
              </a:ext>
            </a:extLst>
          </p:cNvPr>
          <p:cNvSpPr txBox="1">
            <a:spLocks noGrp="1"/>
          </p:cNvSpPr>
          <p:nvPr>
            <p:ph type="title"/>
          </p:nvPr>
        </p:nvSpPr>
        <p:spPr>
          <a:xfrm>
            <a:off x="415600" y="491767"/>
            <a:ext cx="11360800" cy="763600"/>
          </a:xfrm>
          <a:prstGeom prst="rect">
            <a:avLst/>
          </a:prstGeom>
        </p:spPr>
        <p:txBody>
          <a:bodyPr spcFirstLastPara="1" vert="horz" wrap="square" lIns="121900" tIns="121900" rIns="121900" bIns="121900" rtlCol="0" anchor="t" anchorCtr="0">
            <a:noAutofit/>
          </a:bodyPr>
          <a:lstStyle/>
          <a:p>
            <a:r>
              <a:rPr lang="nl" dirty="0"/>
              <a:t>Wat hebben we gedaan?</a:t>
            </a:r>
            <a:endParaRPr dirty="0"/>
          </a:p>
        </p:txBody>
      </p:sp>
      <p:sp>
        <p:nvSpPr>
          <p:cNvPr id="7" name="Tekstvak 6">
            <a:extLst>
              <a:ext uri="{FF2B5EF4-FFF2-40B4-BE49-F238E27FC236}">
                <a16:creationId xmlns:a16="http://schemas.microsoft.com/office/drawing/2014/main" id="{04E37B50-4BAC-6131-2289-16850033EF4C}"/>
              </a:ext>
            </a:extLst>
          </p:cNvPr>
          <p:cNvSpPr txBox="1"/>
          <p:nvPr/>
        </p:nvSpPr>
        <p:spPr>
          <a:xfrm>
            <a:off x="689756" y="1378008"/>
            <a:ext cx="10362992" cy="7232749"/>
          </a:xfrm>
          <a:prstGeom prst="rect">
            <a:avLst/>
          </a:prstGeom>
          <a:noFill/>
        </p:spPr>
        <p:txBody>
          <a:bodyPr wrap="square" rtlCol="0">
            <a:spAutoFit/>
          </a:bodyPr>
          <a:lstStyle/>
          <a:p>
            <a:endParaRPr lang="nl-NL" sz="1600" dirty="0">
              <a:latin typeface="Roboto" panose="02000000000000000000" pitchFamily="2" charset="0"/>
              <a:ea typeface="Roboto" panose="02000000000000000000" pitchFamily="2" charset="0"/>
            </a:endParaRPr>
          </a:p>
          <a:p>
            <a:pPr marL="457189" indent="-457189">
              <a:buAutoNum type="arabicPeriod"/>
            </a:pPr>
            <a:r>
              <a:rPr lang="nl-NL" sz="1600" dirty="0">
                <a:latin typeface="Roboto" panose="02000000000000000000" pitchFamily="2" charset="0"/>
                <a:ea typeface="Roboto" panose="02000000000000000000" pitchFamily="2" charset="0"/>
              </a:rPr>
              <a:t>Alle adressen achterhaald van particulier verhuurde panden</a:t>
            </a:r>
          </a:p>
          <a:p>
            <a:pPr marL="457189" indent="-457189">
              <a:buAutoNum type="arabicPeriod"/>
            </a:pPr>
            <a:endParaRPr lang="nl-NL" sz="1600" dirty="0">
              <a:latin typeface="Roboto" panose="02000000000000000000" pitchFamily="2" charset="0"/>
              <a:ea typeface="Roboto" panose="02000000000000000000" pitchFamily="2" charset="0"/>
            </a:endParaRPr>
          </a:p>
          <a:p>
            <a:pPr marL="457189" indent="-457189">
              <a:buAutoNum type="arabicPeriod"/>
            </a:pPr>
            <a:r>
              <a:rPr lang="nl-NL" sz="1600" dirty="0">
                <a:latin typeface="Roboto" panose="02000000000000000000" pitchFamily="2" charset="0"/>
                <a:ea typeface="Roboto" panose="02000000000000000000" pitchFamily="2" charset="0"/>
              </a:rPr>
              <a:t>Verduurzamingspakket ook aangeboden aan particuliere verhuurder per brief en ook hun huurders hiervan op de hoogte gesteld met een brief</a:t>
            </a:r>
          </a:p>
          <a:p>
            <a:pPr marL="457189" indent="-457189">
              <a:buAutoNum type="arabicPeriod"/>
            </a:pPr>
            <a:endParaRPr lang="nl-NL" sz="1600" dirty="0">
              <a:latin typeface="Roboto" panose="02000000000000000000" pitchFamily="2" charset="0"/>
              <a:ea typeface="Roboto" panose="02000000000000000000" pitchFamily="2" charset="0"/>
            </a:endParaRPr>
          </a:p>
          <a:p>
            <a:pPr marL="457189" indent="-457189">
              <a:buAutoNum type="arabicPeriod"/>
            </a:pPr>
            <a:r>
              <a:rPr lang="nl-NL" sz="1600" dirty="0">
                <a:latin typeface="Roboto" panose="02000000000000000000" pitchFamily="2" charset="0"/>
                <a:ea typeface="Roboto" panose="02000000000000000000" pitchFamily="2" charset="0"/>
              </a:rPr>
              <a:t>Webinar georganiseerd met toelichting op het pakket met daarbij de subsidiemogelijkheden</a:t>
            </a:r>
          </a:p>
          <a:p>
            <a:pPr marL="457189" indent="-457189">
              <a:buAutoNum type="arabicPeriod"/>
            </a:pPr>
            <a:endParaRPr lang="nl-NL" sz="1600" dirty="0">
              <a:latin typeface="Roboto" panose="02000000000000000000" pitchFamily="2" charset="0"/>
              <a:ea typeface="Roboto" panose="02000000000000000000" pitchFamily="2" charset="0"/>
            </a:endParaRPr>
          </a:p>
          <a:p>
            <a:r>
              <a:rPr lang="nl-NL" sz="1600" dirty="0">
                <a:latin typeface="Roboto" panose="02000000000000000000" pitchFamily="2" charset="0"/>
                <a:ea typeface="Roboto" panose="02000000000000000000" pitchFamily="2" charset="0"/>
                <a:sym typeface="Wingdings" panose="05000000000000000000" pitchFamily="2" charset="2"/>
              </a:rPr>
              <a:t>Tussenresultaat: van de 44 particuliere verhuurders doen er 11 mee met onze aanpak</a:t>
            </a:r>
          </a:p>
          <a:p>
            <a:pPr marL="457189" indent="-457189">
              <a:buFont typeface="Arial"/>
              <a:buAutoNum type="arabicPeriod"/>
            </a:pPr>
            <a:endParaRPr lang="nl-NL" sz="1600" dirty="0">
              <a:latin typeface="Roboto" panose="02000000000000000000" pitchFamily="2" charset="0"/>
              <a:ea typeface="Roboto" panose="02000000000000000000" pitchFamily="2" charset="0"/>
              <a:sym typeface="Wingdings" panose="05000000000000000000" pitchFamily="2" charset="2"/>
            </a:endParaRPr>
          </a:p>
          <a:p>
            <a:pPr marL="457189" indent="-457189">
              <a:buFont typeface="+mj-lt"/>
              <a:buAutoNum type="arabicPeriod" startAt="4"/>
            </a:pPr>
            <a:r>
              <a:rPr lang="nl-NL" sz="1600" dirty="0">
                <a:latin typeface="Roboto" panose="02000000000000000000" pitchFamily="2" charset="0"/>
                <a:ea typeface="Roboto" panose="02000000000000000000" pitchFamily="2" charset="0"/>
                <a:sym typeface="Wingdings" panose="05000000000000000000" pitchFamily="2" charset="2"/>
              </a:rPr>
              <a:t>IPW heeft verhuurders gebeld over hun motieven  weinig kennis over de eigen businesscase en veranderende regelgeving</a:t>
            </a:r>
          </a:p>
          <a:p>
            <a:pPr marL="457189" indent="-457189">
              <a:buFont typeface="Arial"/>
              <a:buAutoNum type="arabicPeriod" startAt="4"/>
            </a:pPr>
            <a:endParaRPr lang="nl-NL" sz="1600" dirty="0">
              <a:latin typeface="Roboto" panose="02000000000000000000" pitchFamily="2" charset="0"/>
              <a:ea typeface="Roboto" panose="02000000000000000000" pitchFamily="2" charset="0"/>
              <a:sym typeface="Wingdings" panose="05000000000000000000" pitchFamily="2" charset="2"/>
            </a:endParaRPr>
          </a:p>
          <a:p>
            <a:pPr marL="457189" indent="-457189">
              <a:buFont typeface="Arial"/>
              <a:buAutoNum type="arabicPeriod" startAt="4"/>
            </a:pPr>
            <a:r>
              <a:rPr lang="nl-NL" sz="1600" dirty="0">
                <a:latin typeface="Roboto" panose="02000000000000000000" pitchFamily="2" charset="0"/>
                <a:ea typeface="Roboto" panose="02000000000000000000" pitchFamily="2" charset="0"/>
                <a:sym typeface="Wingdings" panose="05000000000000000000" pitchFamily="2" charset="2"/>
              </a:rPr>
              <a:t>IPW maakt voor 3 verhuurders een businesscase die inzicht geeft en wordt uitgewerkt in een tool ook voor andere verhuurders</a:t>
            </a:r>
          </a:p>
          <a:p>
            <a:pPr marL="457189" indent="-457189">
              <a:buFont typeface="Arial"/>
              <a:buAutoNum type="arabicPeriod" startAt="4"/>
            </a:pPr>
            <a:endParaRPr lang="nl-NL" sz="1600" dirty="0">
              <a:latin typeface="Roboto" panose="02000000000000000000" pitchFamily="2" charset="0"/>
              <a:ea typeface="Roboto" panose="02000000000000000000" pitchFamily="2" charset="0"/>
              <a:sym typeface="Wingdings" panose="05000000000000000000" pitchFamily="2" charset="2"/>
            </a:endParaRPr>
          </a:p>
          <a:p>
            <a:pPr marL="457189" indent="-457189">
              <a:buFont typeface="Arial"/>
              <a:buAutoNum type="arabicPeriod" startAt="4"/>
            </a:pPr>
            <a:r>
              <a:rPr lang="nl-NL" sz="1600" dirty="0">
                <a:latin typeface="Roboto" panose="02000000000000000000" pitchFamily="2" charset="0"/>
                <a:ea typeface="Roboto" panose="02000000000000000000" pitchFamily="2" charset="0"/>
                <a:sym typeface="Wingdings" panose="05000000000000000000" pitchFamily="2" charset="2"/>
              </a:rPr>
              <a:t>Rondje langs huurder om ook hun behoeften op te halen en hier eventueel op maat specifieke dienstverlening voor de organiseren</a:t>
            </a:r>
          </a:p>
          <a:p>
            <a:pPr marL="457189" indent="-457189">
              <a:buFont typeface="Arial"/>
              <a:buAutoNum type="arabicPeriod" startAt="4"/>
            </a:pPr>
            <a:endParaRPr lang="nl-NL" sz="1600" dirty="0">
              <a:latin typeface="Roboto" panose="02000000000000000000" pitchFamily="2" charset="0"/>
              <a:ea typeface="Roboto" panose="02000000000000000000" pitchFamily="2" charset="0"/>
              <a:sym typeface="Wingdings" panose="05000000000000000000" pitchFamily="2" charset="2"/>
            </a:endParaRPr>
          </a:p>
          <a:p>
            <a:pPr marL="457189" indent="-457189">
              <a:buFont typeface="Arial"/>
              <a:buAutoNum type="arabicPeriod" startAt="4"/>
            </a:pPr>
            <a:r>
              <a:rPr lang="nl-NL" sz="1600" dirty="0">
                <a:latin typeface="Roboto" panose="02000000000000000000" pitchFamily="2" charset="0"/>
                <a:ea typeface="Roboto" panose="02000000000000000000" pitchFamily="2" charset="0"/>
                <a:sym typeface="Wingdings" panose="05000000000000000000" pitchFamily="2" charset="2"/>
              </a:rPr>
              <a:t>….</a:t>
            </a:r>
          </a:p>
          <a:p>
            <a:pPr marL="457189" indent="-457189">
              <a:buAutoNum type="arabicPeriod" startAt="4"/>
            </a:pPr>
            <a:endParaRPr lang="nl-NL" sz="1600" dirty="0">
              <a:latin typeface="Roboto" panose="02000000000000000000" pitchFamily="2" charset="0"/>
              <a:ea typeface="Roboto" panose="02000000000000000000" pitchFamily="2" charset="0"/>
            </a:endParaRPr>
          </a:p>
          <a:p>
            <a:endParaRPr lang="nl-NL" sz="1600" dirty="0">
              <a:latin typeface="Roboto" panose="02000000000000000000" pitchFamily="2" charset="0"/>
              <a:ea typeface="Roboto" panose="02000000000000000000" pitchFamily="2" charset="0"/>
              <a:sym typeface="Wingdings" panose="05000000000000000000" pitchFamily="2" charset="2"/>
            </a:endParaRPr>
          </a:p>
          <a:p>
            <a:r>
              <a:rPr lang="nl-NL" sz="1600" dirty="0">
                <a:latin typeface="Roboto" panose="02000000000000000000" pitchFamily="2" charset="0"/>
                <a:ea typeface="Roboto" panose="02000000000000000000" pitchFamily="2" charset="0"/>
              </a:rPr>
              <a:t> </a:t>
            </a:r>
          </a:p>
          <a:p>
            <a:pPr marL="457189" indent="-457189">
              <a:buAutoNum type="arabicPeriod"/>
            </a:pPr>
            <a:endParaRPr lang="nl-NL" sz="1600" dirty="0">
              <a:latin typeface="Roboto" panose="02000000000000000000" pitchFamily="2" charset="0"/>
              <a:ea typeface="Roboto" panose="02000000000000000000" pitchFamily="2" charset="0"/>
            </a:endParaRPr>
          </a:p>
          <a:p>
            <a:endParaRPr lang="nl-NL" sz="1600" dirty="0">
              <a:latin typeface="Roboto" panose="02000000000000000000" pitchFamily="2" charset="0"/>
              <a:ea typeface="Roboto" panose="02000000000000000000" pitchFamily="2" charset="0"/>
            </a:endParaRPr>
          </a:p>
          <a:p>
            <a:endParaRPr lang="nl-NL" sz="1600" dirty="0">
              <a:latin typeface="Roboto" panose="02000000000000000000" pitchFamily="2" charset="0"/>
            </a:endParaRPr>
          </a:p>
          <a:p>
            <a:endParaRPr lang="nl-NL" sz="1600" dirty="0">
              <a:solidFill>
                <a:srgbClr val="000000"/>
              </a:solidFill>
              <a:latin typeface="Roboto" panose="02000000000000000000" pitchFamily="2" charset="0"/>
            </a:endParaRPr>
          </a:p>
          <a:p>
            <a:pPr marL="380990" indent="-380990">
              <a:buFontTx/>
              <a:buChar char="-"/>
            </a:pPr>
            <a:endParaRPr lang="nl-NL" sz="1600" dirty="0">
              <a:latin typeface="Roboto" panose="02000000000000000000" pitchFamily="2" charset="0"/>
              <a:ea typeface="Roboto" panose="02000000000000000000" pitchFamily="2" charset="0"/>
            </a:endParaRPr>
          </a:p>
          <a:p>
            <a:endParaRPr lang="nl-NL" sz="1600"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6005367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12" name="Google Shape;93;p16">
            <a:extLst>
              <a:ext uri="{FF2B5EF4-FFF2-40B4-BE49-F238E27FC236}">
                <a16:creationId xmlns:a16="http://schemas.microsoft.com/office/drawing/2014/main" id="{F5F2BDAA-B356-E7A8-3527-B9430E4B22FE}"/>
              </a:ext>
            </a:extLst>
          </p:cNvPr>
          <p:cNvSpPr txBox="1">
            <a:spLocks noGrp="1"/>
          </p:cNvSpPr>
          <p:nvPr>
            <p:ph type="title"/>
          </p:nvPr>
        </p:nvSpPr>
        <p:spPr>
          <a:xfrm>
            <a:off x="415600" y="491767"/>
            <a:ext cx="11360800" cy="763600"/>
          </a:xfrm>
          <a:prstGeom prst="rect">
            <a:avLst/>
          </a:prstGeom>
        </p:spPr>
        <p:txBody>
          <a:bodyPr spcFirstLastPara="1" vert="horz" wrap="square" lIns="121900" tIns="121900" rIns="121900" bIns="121900" rtlCol="0" anchor="t" anchorCtr="0">
            <a:noAutofit/>
          </a:bodyPr>
          <a:lstStyle/>
          <a:p>
            <a:r>
              <a:rPr lang="nl" dirty="0"/>
              <a:t>Wat hebben we tot nu toe geleerd?</a:t>
            </a:r>
            <a:endParaRPr dirty="0"/>
          </a:p>
        </p:txBody>
      </p:sp>
      <p:sp>
        <p:nvSpPr>
          <p:cNvPr id="7" name="Tekstvak 6">
            <a:extLst>
              <a:ext uri="{FF2B5EF4-FFF2-40B4-BE49-F238E27FC236}">
                <a16:creationId xmlns:a16="http://schemas.microsoft.com/office/drawing/2014/main" id="{04E37B50-4BAC-6131-2289-16850033EF4C}"/>
              </a:ext>
            </a:extLst>
          </p:cNvPr>
          <p:cNvSpPr txBox="1"/>
          <p:nvPr/>
        </p:nvSpPr>
        <p:spPr>
          <a:xfrm>
            <a:off x="689756" y="1378008"/>
            <a:ext cx="10362992" cy="5755422"/>
          </a:xfrm>
          <a:prstGeom prst="rect">
            <a:avLst/>
          </a:prstGeom>
          <a:noFill/>
        </p:spPr>
        <p:txBody>
          <a:bodyPr wrap="square" rtlCol="0">
            <a:spAutoFit/>
          </a:bodyPr>
          <a:lstStyle/>
          <a:p>
            <a:endParaRPr lang="nl-NL" sz="1600" dirty="0">
              <a:latin typeface="Roboto" panose="02000000000000000000" pitchFamily="2" charset="0"/>
              <a:ea typeface="Roboto" panose="02000000000000000000" pitchFamily="2" charset="0"/>
            </a:endParaRPr>
          </a:p>
          <a:p>
            <a:r>
              <a:rPr lang="nl-NL" sz="1600" dirty="0">
                <a:latin typeface="Roboto" panose="02000000000000000000" pitchFamily="2" charset="0"/>
                <a:ea typeface="Roboto" panose="02000000000000000000" pitchFamily="2" charset="0"/>
              </a:rPr>
              <a:t>Wat zijn de belangen van een particuliere verhuurder?</a:t>
            </a:r>
          </a:p>
          <a:p>
            <a:endParaRPr lang="nl-NL" sz="1600" dirty="0">
              <a:latin typeface="Roboto" panose="02000000000000000000" pitchFamily="2" charset="0"/>
              <a:ea typeface="Roboto" panose="02000000000000000000" pitchFamily="2" charset="0"/>
            </a:endParaRPr>
          </a:p>
          <a:p>
            <a:pPr marL="228594" indent="-228594">
              <a:buFontTx/>
              <a:buChar char="-"/>
            </a:pPr>
            <a:r>
              <a:rPr lang="nl-NL" sz="1600" dirty="0">
                <a:latin typeface="Roboto" panose="02000000000000000000" pitchFamily="2" charset="0"/>
                <a:ea typeface="Roboto" panose="02000000000000000000" pitchFamily="2" charset="0"/>
              </a:rPr>
              <a:t>Wonen vaak op afstand, lijken net als particuliere eigenaren vaak moeilijk in staat om tot de goede keuzes te komen in wat slim is en nodig </a:t>
            </a:r>
            <a:r>
              <a:rPr lang="nl-NL" sz="1600" dirty="0">
                <a:latin typeface="Roboto" panose="02000000000000000000" pitchFamily="2" charset="0"/>
                <a:ea typeface="Roboto" panose="02000000000000000000" pitchFamily="2" charset="0"/>
                <a:sym typeface="Wingdings" panose="05000000000000000000" pitchFamily="2" charset="2"/>
              </a:rPr>
              <a:t> zijn blij met ons aanbod dat hen ontzorgt</a:t>
            </a:r>
          </a:p>
          <a:p>
            <a:pPr marL="228594" indent="-228594">
              <a:buFontTx/>
              <a:buChar char="-"/>
            </a:pPr>
            <a:endParaRPr lang="nl-NL" sz="1600" dirty="0">
              <a:latin typeface="Roboto" panose="02000000000000000000" pitchFamily="2" charset="0"/>
              <a:ea typeface="Roboto" panose="02000000000000000000" pitchFamily="2" charset="0"/>
              <a:sym typeface="Wingdings" panose="05000000000000000000" pitchFamily="2" charset="2"/>
            </a:endParaRPr>
          </a:p>
          <a:p>
            <a:pPr marL="228594" indent="-228594">
              <a:buFontTx/>
              <a:buChar char="-"/>
            </a:pPr>
            <a:r>
              <a:rPr lang="nl-NL" sz="1600" dirty="0">
                <a:latin typeface="Roboto" panose="02000000000000000000" pitchFamily="2" charset="0"/>
                <a:ea typeface="Roboto" panose="02000000000000000000" pitchFamily="2" charset="0"/>
                <a:sym typeface="Wingdings" panose="05000000000000000000" pitchFamily="2" charset="2"/>
              </a:rPr>
              <a:t>Zijn ook gevoelig voor financiële prikkels. Particuliere verhuur blijkt toch wel minder een cash </a:t>
            </a:r>
            <a:r>
              <a:rPr lang="nl-NL" sz="1600" dirty="0" err="1">
                <a:latin typeface="Roboto" panose="02000000000000000000" pitchFamily="2" charset="0"/>
                <a:ea typeface="Roboto" panose="02000000000000000000" pitchFamily="2" charset="0"/>
                <a:sym typeface="Wingdings" panose="05000000000000000000" pitchFamily="2" charset="2"/>
              </a:rPr>
              <a:t>cow</a:t>
            </a:r>
            <a:r>
              <a:rPr lang="nl-NL" sz="1600" dirty="0">
                <a:latin typeface="Roboto" panose="02000000000000000000" pitchFamily="2" charset="0"/>
                <a:ea typeface="Roboto" panose="02000000000000000000" pitchFamily="2" charset="0"/>
                <a:sym typeface="Wingdings" panose="05000000000000000000" pitchFamily="2" charset="2"/>
              </a:rPr>
              <a:t> de afgelopen tijd  subsidie Nij </a:t>
            </a:r>
            <a:r>
              <a:rPr lang="nl-NL" sz="1600" dirty="0" err="1">
                <a:latin typeface="Roboto" panose="02000000000000000000" pitchFamily="2" charset="0"/>
                <a:ea typeface="Roboto" panose="02000000000000000000" pitchFamily="2" charset="0"/>
                <a:sym typeface="Wingdings" panose="05000000000000000000" pitchFamily="2" charset="2"/>
              </a:rPr>
              <a:t>Begun</a:t>
            </a:r>
            <a:r>
              <a:rPr lang="nl-NL" sz="1600" dirty="0">
                <a:latin typeface="Roboto" panose="02000000000000000000" pitchFamily="2" charset="0"/>
                <a:ea typeface="Roboto" panose="02000000000000000000" pitchFamily="2" charset="0"/>
                <a:sym typeface="Wingdings" panose="05000000000000000000" pitchFamily="2" charset="2"/>
              </a:rPr>
              <a:t> helpt</a:t>
            </a:r>
          </a:p>
          <a:p>
            <a:pPr marL="228594" indent="-228594">
              <a:buFontTx/>
              <a:buChar char="-"/>
            </a:pPr>
            <a:endParaRPr lang="nl-NL" sz="1600" dirty="0">
              <a:latin typeface="Roboto" panose="02000000000000000000" pitchFamily="2" charset="0"/>
              <a:ea typeface="Roboto" panose="02000000000000000000" pitchFamily="2" charset="0"/>
              <a:sym typeface="Wingdings" panose="05000000000000000000" pitchFamily="2" charset="2"/>
            </a:endParaRPr>
          </a:p>
          <a:p>
            <a:pPr marL="228594" indent="-228594">
              <a:buFontTx/>
              <a:buChar char="-"/>
            </a:pPr>
            <a:r>
              <a:rPr lang="nl-NL" sz="1600" dirty="0">
                <a:latin typeface="Roboto" panose="02000000000000000000" pitchFamily="2" charset="0"/>
                <a:ea typeface="Roboto" panose="02000000000000000000" pitchFamily="2" charset="0"/>
              </a:rPr>
              <a:t>Wij hadden de aanname dat het particuliere verhuurders vooral te doen was om het geld, maar uit een belronde van IPW blijkt dat deze verhuurders vaak de eigen businesscase niet kennen</a:t>
            </a:r>
          </a:p>
          <a:p>
            <a:pPr marL="228594" indent="-228594">
              <a:buFontTx/>
              <a:buChar char="-"/>
            </a:pPr>
            <a:endParaRPr lang="nl-NL" sz="1600" dirty="0">
              <a:latin typeface="Roboto" panose="02000000000000000000" pitchFamily="2" charset="0"/>
              <a:ea typeface="Roboto" panose="02000000000000000000" pitchFamily="2" charset="0"/>
            </a:endParaRPr>
          </a:p>
          <a:p>
            <a:endParaRPr lang="nl-NL" sz="1600" dirty="0">
              <a:latin typeface="Roboto" panose="02000000000000000000" pitchFamily="2" charset="0"/>
              <a:ea typeface="Roboto" panose="02000000000000000000" pitchFamily="2" charset="0"/>
            </a:endParaRPr>
          </a:p>
          <a:p>
            <a:r>
              <a:rPr lang="nl-NL" sz="1600" dirty="0">
                <a:latin typeface="Roboto" panose="02000000000000000000" pitchFamily="2" charset="0"/>
                <a:ea typeface="Roboto" panose="02000000000000000000" pitchFamily="2" charset="0"/>
              </a:rPr>
              <a:t>Wat weten jullie inmiddels van de belangen / beweegredenen van particuliere verhuurders om wel of niet mee te doen aan verduurzaming?</a:t>
            </a:r>
          </a:p>
          <a:p>
            <a:endParaRPr lang="nl-NL" sz="1600" dirty="0">
              <a:latin typeface="Roboto" panose="02000000000000000000" pitchFamily="2" charset="0"/>
              <a:ea typeface="Roboto" panose="02000000000000000000" pitchFamily="2" charset="0"/>
              <a:sym typeface="Wingdings" panose="05000000000000000000" pitchFamily="2" charset="2"/>
            </a:endParaRPr>
          </a:p>
          <a:p>
            <a:r>
              <a:rPr lang="nl-NL" sz="1600" dirty="0">
                <a:latin typeface="Roboto" panose="02000000000000000000" pitchFamily="2" charset="0"/>
                <a:ea typeface="Roboto" panose="02000000000000000000" pitchFamily="2" charset="0"/>
              </a:rPr>
              <a:t> </a:t>
            </a:r>
          </a:p>
          <a:p>
            <a:pPr marL="457189" indent="-457189">
              <a:buAutoNum type="arabicPeriod"/>
            </a:pPr>
            <a:endParaRPr lang="nl-NL" sz="1600" dirty="0">
              <a:latin typeface="Roboto" panose="02000000000000000000" pitchFamily="2" charset="0"/>
              <a:ea typeface="Roboto" panose="02000000000000000000" pitchFamily="2" charset="0"/>
            </a:endParaRPr>
          </a:p>
          <a:p>
            <a:endParaRPr lang="nl-NL" sz="1600" dirty="0">
              <a:latin typeface="Roboto" panose="02000000000000000000" pitchFamily="2" charset="0"/>
              <a:ea typeface="Roboto" panose="02000000000000000000" pitchFamily="2" charset="0"/>
            </a:endParaRPr>
          </a:p>
          <a:p>
            <a:endParaRPr lang="nl-NL" sz="1600" dirty="0">
              <a:latin typeface="Roboto" panose="02000000000000000000" pitchFamily="2" charset="0"/>
            </a:endParaRPr>
          </a:p>
          <a:p>
            <a:endParaRPr lang="nl-NL" sz="1600" dirty="0">
              <a:solidFill>
                <a:srgbClr val="000000"/>
              </a:solidFill>
              <a:latin typeface="Roboto" panose="02000000000000000000" pitchFamily="2" charset="0"/>
            </a:endParaRPr>
          </a:p>
          <a:p>
            <a:pPr marL="380990" indent="-380990">
              <a:buFontTx/>
              <a:buChar char="-"/>
            </a:pPr>
            <a:endParaRPr lang="nl-NL" sz="1600" dirty="0">
              <a:latin typeface="Roboto" panose="02000000000000000000" pitchFamily="2" charset="0"/>
              <a:ea typeface="Roboto" panose="02000000000000000000" pitchFamily="2" charset="0"/>
            </a:endParaRPr>
          </a:p>
          <a:p>
            <a:endParaRPr lang="nl-NL" sz="1600"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120008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12" name="Google Shape;93;p16">
            <a:extLst>
              <a:ext uri="{FF2B5EF4-FFF2-40B4-BE49-F238E27FC236}">
                <a16:creationId xmlns:a16="http://schemas.microsoft.com/office/drawing/2014/main" id="{F5F2BDAA-B356-E7A8-3527-B9430E4B22FE}"/>
              </a:ext>
            </a:extLst>
          </p:cNvPr>
          <p:cNvSpPr txBox="1">
            <a:spLocks noGrp="1"/>
          </p:cNvSpPr>
          <p:nvPr>
            <p:ph type="title"/>
          </p:nvPr>
        </p:nvSpPr>
        <p:spPr>
          <a:xfrm>
            <a:off x="415600" y="491767"/>
            <a:ext cx="11360800" cy="763600"/>
          </a:xfrm>
          <a:prstGeom prst="rect">
            <a:avLst/>
          </a:prstGeom>
        </p:spPr>
        <p:txBody>
          <a:bodyPr spcFirstLastPara="1" vert="horz" wrap="square" lIns="121900" tIns="121900" rIns="121900" bIns="121900" rtlCol="0" anchor="t" anchorCtr="0">
            <a:noAutofit/>
          </a:bodyPr>
          <a:lstStyle/>
          <a:p>
            <a:r>
              <a:rPr lang="nl" dirty="0"/>
              <a:t>Wat hebben we tot nu toe geleerd?</a:t>
            </a:r>
            <a:endParaRPr dirty="0"/>
          </a:p>
        </p:txBody>
      </p:sp>
      <p:sp>
        <p:nvSpPr>
          <p:cNvPr id="7" name="Tekstvak 6">
            <a:extLst>
              <a:ext uri="{FF2B5EF4-FFF2-40B4-BE49-F238E27FC236}">
                <a16:creationId xmlns:a16="http://schemas.microsoft.com/office/drawing/2014/main" id="{04E37B50-4BAC-6131-2289-16850033EF4C}"/>
              </a:ext>
            </a:extLst>
          </p:cNvPr>
          <p:cNvSpPr txBox="1"/>
          <p:nvPr/>
        </p:nvSpPr>
        <p:spPr>
          <a:xfrm>
            <a:off x="689756" y="1378008"/>
            <a:ext cx="10362992" cy="5755422"/>
          </a:xfrm>
          <a:prstGeom prst="rect">
            <a:avLst/>
          </a:prstGeom>
          <a:noFill/>
        </p:spPr>
        <p:txBody>
          <a:bodyPr wrap="square" rtlCol="0">
            <a:spAutoFit/>
          </a:bodyPr>
          <a:lstStyle/>
          <a:p>
            <a:endParaRPr lang="nl-NL" sz="1600" dirty="0">
              <a:latin typeface="Roboto" panose="02000000000000000000" pitchFamily="2" charset="0"/>
              <a:ea typeface="Roboto" panose="02000000000000000000" pitchFamily="2" charset="0"/>
            </a:endParaRPr>
          </a:p>
          <a:p>
            <a:r>
              <a:rPr lang="nl-NL" sz="1600" dirty="0">
                <a:latin typeface="Roboto" panose="02000000000000000000" pitchFamily="2" charset="0"/>
                <a:ea typeface="Roboto" panose="02000000000000000000" pitchFamily="2" charset="0"/>
              </a:rPr>
              <a:t>Wat zijn de belangen van een particuliere verhuurder?</a:t>
            </a:r>
          </a:p>
          <a:p>
            <a:endParaRPr lang="nl-NL" sz="1600" dirty="0">
              <a:latin typeface="Roboto" panose="02000000000000000000" pitchFamily="2" charset="0"/>
              <a:ea typeface="Roboto" panose="02000000000000000000" pitchFamily="2" charset="0"/>
            </a:endParaRPr>
          </a:p>
          <a:p>
            <a:pPr marL="228594" indent="-228594">
              <a:buFontTx/>
              <a:buChar char="-"/>
            </a:pPr>
            <a:r>
              <a:rPr lang="nl-NL" sz="1600" dirty="0">
                <a:latin typeface="Roboto" panose="02000000000000000000" pitchFamily="2" charset="0"/>
                <a:ea typeface="Roboto" panose="02000000000000000000" pitchFamily="2" charset="0"/>
              </a:rPr>
              <a:t>Wonen vaak op afstand, lijken net als particuliere eigenaren vaak moeilijk in staat om tot de goede keuzes te komen in wat slim is en nodig </a:t>
            </a:r>
            <a:r>
              <a:rPr lang="nl-NL" sz="1600" dirty="0">
                <a:latin typeface="Roboto" panose="02000000000000000000" pitchFamily="2" charset="0"/>
                <a:ea typeface="Roboto" panose="02000000000000000000" pitchFamily="2" charset="0"/>
                <a:sym typeface="Wingdings" panose="05000000000000000000" pitchFamily="2" charset="2"/>
              </a:rPr>
              <a:t> zijn blij met ons aanbod dat hen ontzorgt</a:t>
            </a:r>
          </a:p>
          <a:p>
            <a:pPr marL="228594" indent="-228594">
              <a:buFontTx/>
              <a:buChar char="-"/>
            </a:pPr>
            <a:endParaRPr lang="nl-NL" sz="1600" dirty="0">
              <a:latin typeface="Roboto" panose="02000000000000000000" pitchFamily="2" charset="0"/>
              <a:ea typeface="Roboto" panose="02000000000000000000" pitchFamily="2" charset="0"/>
              <a:sym typeface="Wingdings" panose="05000000000000000000" pitchFamily="2" charset="2"/>
            </a:endParaRPr>
          </a:p>
          <a:p>
            <a:pPr marL="228594" indent="-228594">
              <a:buFontTx/>
              <a:buChar char="-"/>
            </a:pPr>
            <a:r>
              <a:rPr lang="nl-NL" sz="1600" dirty="0">
                <a:latin typeface="Roboto" panose="02000000000000000000" pitchFamily="2" charset="0"/>
                <a:ea typeface="Roboto" panose="02000000000000000000" pitchFamily="2" charset="0"/>
                <a:sym typeface="Wingdings" panose="05000000000000000000" pitchFamily="2" charset="2"/>
              </a:rPr>
              <a:t>Zijn ook gevoelig voor financiële prikkels. Particuliere verhuur blijkt toch wel minder een cash </a:t>
            </a:r>
            <a:r>
              <a:rPr lang="nl-NL" sz="1600" dirty="0" err="1">
                <a:latin typeface="Roboto" panose="02000000000000000000" pitchFamily="2" charset="0"/>
                <a:ea typeface="Roboto" panose="02000000000000000000" pitchFamily="2" charset="0"/>
                <a:sym typeface="Wingdings" panose="05000000000000000000" pitchFamily="2" charset="2"/>
              </a:rPr>
              <a:t>cow</a:t>
            </a:r>
            <a:r>
              <a:rPr lang="nl-NL" sz="1600" dirty="0">
                <a:latin typeface="Roboto" panose="02000000000000000000" pitchFamily="2" charset="0"/>
                <a:ea typeface="Roboto" panose="02000000000000000000" pitchFamily="2" charset="0"/>
                <a:sym typeface="Wingdings" panose="05000000000000000000" pitchFamily="2" charset="2"/>
              </a:rPr>
              <a:t> de afgelopen tijd  subsidie Nij </a:t>
            </a:r>
            <a:r>
              <a:rPr lang="nl-NL" sz="1600" dirty="0" err="1">
                <a:latin typeface="Roboto" panose="02000000000000000000" pitchFamily="2" charset="0"/>
                <a:ea typeface="Roboto" panose="02000000000000000000" pitchFamily="2" charset="0"/>
                <a:sym typeface="Wingdings" panose="05000000000000000000" pitchFamily="2" charset="2"/>
              </a:rPr>
              <a:t>Begun</a:t>
            </a:r>
            <a:r>
              <a:rPr lang="nl-NL" sz="1600" dirty="0">
                <a:latin typeface="Roboto" panose="02000000000000000000" pitchFamily="2" charset="0"/>
                <a:ea typeface="Roboto" panose="02000000000000000000" pitchFamily="2" charset="0"/>
                <a:sym typeface="Wingdings" panose="05000000000000000000" pitchFamily="2" charset="2"/>
              </a:rPr>
              <a:t> helpt</a:t>
            </a:r>
          </a:p>
          <a:p>
            <a:pPr marL="228594" indent="-228594">
              <a:buFontTx/>
              <a:buChar char="-"/>
            </a:pPr>
            <a:endParaRPr lang="nl-NL" sz="1600" dirty="0">
              <a:latin typeface="Roboto" panose="02000000000000000000" pitchFamily="2" charset="0"/>
              <a:ea typeface="Roboto" panose="02000000000000000000" pitchFamily="2" charset="0"/>
              <a:sym typeface="Wingdings" panose="05000000000000000000" pitchFamily="2" charset="2"/>
            </a:endParaRPr>
          </a:p>
          <a:p>
            <a:pPr marL="228594" indent="-228594">
              <a:buFontTx/>
              <a:buChar char="-"/>
            </a:pPr>
            <a:r>
              <a:rPr lang="nl-NL" sz="1600" dirty="0">
                <a:latin typeface="Roboto" panose="02000000000000000000" pitchFamily="2" charset="0"/>
                <a:ea typeface="Roboto" panose="02000000000000000000" pitchFamily="2" charset="0"/>
              </a:rPr>
              <a:t>Wij hadden de aanname dat het particuliere verhuurders vooral te doen was om het geld, maar uit een belronde van IPW blijkt dat deze verhuurders vaak de eigen businesscase niet kennen</a:t>
            </a:r>
          </a:p>
          <a:p>
            <a:pPr marL="228594" indent="-228594">
              <a:buFontTx/>
              <a:buChar char="-"/>
            </a:pPr>
            <a:endParaRPr lang="nl-NL" sz="1600" dirty="0">
              <a:latin typeface="Roboto" panose="02000000000000000000" pitchFamily="2" charset="0"/>
              <a:ea typeface="Roboto" panose="02000000000000000000" pitchFamily="2" charset="0"/>
            </a:endParaRPr>
          </a:p>
          <a:p>
            <a:endParaRPr lang="nl-NL" sz="1600" dirty="0">
              <a:latin typeface="Roboto" panose="02000000000000000000" pitchFamily="2" charset="0"/>
              <a:ea typeface="Roboto" panose="02000000000000000000" pitchFamily="2" charset="0"/>
            </a:endParaRPr>
          </a:p>
          <a:p>
            <a:r>
              <a:rPr lang="nl-NL" sz="1600" dirty="0">
                <a:latin typeface="Roboto" panose="02000000000000000000" pitchFamily="2" charset="0"/>
                <a:ea typeface="Roboto" panose="02000000000000000000" pitchFamily="2" charset="0"/>
              </a:rPr>
              <a:t>Wat weten jullie inmiddels van de belangen / beweegredenen van particuliere verhuurders om wel of niet mee te doen aan verduurzaming?</a:t>
            </a:r>
          </a:p>
          <a:p>
            <a:endParaRPr lang="nl-NL" sz="1600" dirty="0">
              <a:latin typeface="Roboto" panose="02000000000000000000" pitchFamily="2" charset="0"/>
              <a:ea typeface="Roboto" panose="02000000000000000000" pitchFamily="2" charset="0"/>
              <a:sym typeface="Wingdings" panose="05000000000000000000" pitchFamily="2" charset="2"/>
            </a:endParaRPr>
          </a:p>
          <a:p>
            <a:r>
              <a:rPr lang="nl-NL" sz="1600" dirty="0">
                <a:latin typeface="Roboto" panose="02000000000000000000" pitchFamily="2" charset="0"/>
                <a:ea typeface="Roboto" panose="02000000000000000000" pitchFamily="2" charset="0"/>
              </a:rPr>
              <a:t> </a:t>
            </a:r>
          </a:p>
          <a:p>
            <a:pPr marL="457189" indent="-457189">
              <a:buAutoNum type="arabicPeriod"/>
            </a:pPr>
            <a:endParaRPr lang="nl-NL" sz="1600" dirty="0">
              <a:latin typeface="Roboto" panose="02000000000000000000" pitchFamily="2" charset="0"/>
              <a:ea typeface="Roboto" panose="02000000000000000000" pitchFamily="2" charset="0"/>
            </a:endParaRPr>
          </a:p>
          <a:p>
            <a:endParaRPr lang="nl-NL" sz="1600" dirty="0">
              <a:latin typeface="Roboto" panose="02000000000000000000" pitchFamily="2" charset="0"/>
              <a:ea typeface="Roboto" panose="02000000000000000000" pitchFamily="2" charset="0"/>
            </a:endParaRPr>
          </a:p>
          <a:p>
            <a:endParaRPr lang="nl-NL" sz="1600" dirty="0">
              <a:latin typeface="Roboto" panose="02000000000000000000" pitchFamily="2" charset="0"/>
            </a:endParaRPr>
          </a:p>
          <a:p>
            <a:endParaRPr lang="nl-NL" sz="1600" dirty="0">
              <a:solidFill>
                <a:srgbClr val="000000"/>
              </a:solidFill>
              <a:latin typeface="Roboto" panose="02000000000000000000" pitchFamily="2" charset="0"/>
            </a:endParaRPr>
          </a:p>
          <a:p>
            <a:pPr marL="380990" indent="-380990">
              <a:buFontTx/>
              <a:buChar char="-"/>
            </a:pPr>
            <a:endParaRPr lang="nl-NL" sz="1600" dirty="0">
              <a:latin typeface="Roboto" panose="02000000000000000000" pitchFamily="2" charset="0"/>
              <a:ea typeface="Roboto" panose="02000000000000000000" pitchFamily="2" charset="0"/>
            </a:endParaRPr>
          </a:p>
          <a:p>
            <a:endParaRPr lang="nl-NL" sz="1600"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585802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Afbeelding 23" descr="Afbeelding met tekst, teken, buiten, rood&#10;&#10;Automatisch gegenereerde beschrijving">
            <a:extLst>
              <a:ext uri="{FF2B5EF4-FFF2-40B4-BE49-F238E27FC236}">
                <a16:creationId xmlns:a16="http://schemas.microsoft.com/office/drawing/2014/main" id="{F75C03A0-0406-17B5-D10A-3076C9341B75}"/>
              </a:ext>
            </a:extLst>
          </p:cNvPr>
          <p:cNvPicPr>
            <a:picLocks noChangeAspect="1"/>
          </p:cNvPicPr>
          <p:nvPr/>
        </p:nvPicPr>
        <p:blipFill>
          <a:blip r:embed="rId4"/>
          <a:stretch>
            <a:fillRect/>
          </a:stretch>
        </p:blipFill>
        <p:spPr>
          <a:xfrm>
            <a:off x="10621426" y="5473888"/>
            <a:ext cx="1390650" cy="1390650"/>
          </a:xfrm>
          <a:prstGeom prst="rect">
            <a:avLst/>
          </a:prstGeom>
        </p:spPr>
      </p:pic>
      <p:sp>
        <p:nvSpPr>
          <p:cNvPr id="2" name="Titel 1">
            <a:extLst>
              <a:ext uri="{FF2B5EF4-FFF2-40B4-BE49-F238E27FC236}">
                <a16:creationId xmlns:a16="http://schemas.microsoft.com/office/drawing/2014/main" id="{52C1D7F8-28C9-1887-3937-8C373D71BB2F}"/>
              </a:ext>
            </a:extLst>
          </p:cNvPr>
          <p:cNvSpPr txBox="1">
            <a:spLocks/>
          </p:cNvSpPr>
          <p:nvPr/>
        </p:nvSpPr>
        <p:spPr>
          <a:xfrm rot="21427348">
            <a:off x="989400" y="377769"/>
            <a:ext cx="10213200" cy="111283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dirty="0">
                <a:solidFill>
                  <a:srgbClr val="273758"/>
                </a:solidFill>
                <a:latin typeface="Playfair Display"/>
              </a:rPr>
              <a:t>Vinkhuizen</a:t>
            </a:r>
            <a:endParaRPr lang="en-US" dirty="0"/>
          </a:p>
        </p:txBody>
      </p:sp>
      <p:pic>
        <p:nvPicPr>
          <p:cNvPr id="4" name="Afbeelding 3">
            <a:extLst>
              <a:ext uri="{FF2B5EF4-FFF2-40B4-BE49-F238E27FC236}">
                <a16:creationId xmlns:a16="http://schemas.microsoft.com/office/drawing/2014/main" id="{C42C79D0-C608-02FC-0142-7070FC292671}"/>
              </a:ext>
            </a:extLst>
          </p:cNvPr>
          <p:cNvPicPr>
            <a:picLocks noChangeAspect="1"/>
          </p:cNvPicPr>
          <p:nvPr/>
        </p:nvPicPr>
        <p:blipFill>
          <a:blip r:embed="rId5"/>
          <a:stretch>
            <a:fillRect/>
          </a:stretch>
        </p:blipFill>
        <p:spPr>
          <a:xfrm rot="20934733">
            <a:off x="5547673" y="3185721"/>
            <a:ext cx="2851002" cy="2118988"/>
          </a:xfrm>
          <a:prstGeom prst="rect">
            <a:avLst/>
          </a:prstGeom>
        </p:spPr>
      </p:pic>
      <p:pic>
        <p:nvPicPr>
          <p:cNvPr id="5" name="Afbeelding 4">
            <a:extLst>
              <a:ext uri="{FF2B5EF4-FFF2-40B4-BE49-F238E27FC236}">
                <a16:creationId xmlns:a16="http://schemas.microsoft.com/office/drawing/2014/main" id="{91043BE3-6401-AC49-2C0B-A1926C067ECF}"/>
              </a:ext>
            </a:extLst>
          </p:cNvPr>
          <p:cNvPicPr>
            <a:picLocks noChangeAspect="1"/>
          </p:cNvPicPr>
          <p:nvPr/>
        </p:nvPicPr>
        <p:blipFill>
          <a:blip r:embed="rId6"/>
          <a:stretch>
            <a:fillRect/>
          </a:stretch>
        </p:blipFill>
        <p:spPr>
          <a:xfrm rot="256325">
            <a:off x="6683647" y="1402661"/>
            <a:ext cx="2854960" cy="1873568"/>
          </a:xfrm>
          <a:prstGeom prst="rect">
            <a:avLst/>
          </a:prstGeom>
        </p:spPr>
      </p:pic>
      <p:pic>
        <p:nvPicPr>
          <p:cNvPr id="9" name="Afbeelding 8">
            <a:extLst>
              <a:ext uri="{FF2B5EF4-FFF2-40B4-BE49-F238E27FC236}">
                <a16:creationId xmlns:a16="http://schemas.microsoft.com/office/drawing/2014/main" id="{D39D31FE-9B83-EF15-7A16-164EBB14C465}"/>
              </a:ext>
            </a:extLst>
          </p:cNvPr>
          <p:cNvPicPr>
            <a:picLocks noChangeAspect="1"/>
          </p:cNvPicPr>
          <p:nvPr/>
        </p:nvPicPr>
        <p:blipFill>
          <a:blip r:embed="rId7"/>
          <a:stretch>
            <a:fillRect/>
          </a:stretch>
        </p:blipFill>
        <p:spPr>
          <a:xfrm rot="20854737">
            <a:off x="9754448" y="4762042"/>
            <a:ext cx="2146300" cy="2184400"/>
          </a:xfrm>
          <a:prstGeom prst="rect">
            <a:avLst/>
          </a:prstGeom>
        </p:spPr>
      </p:pic>
      <p:pic>
        <p:nvPicPr>
          <p:cNvPr id="3" name="Afbeelding 2">
            <a:extLst>
              <a:ext uri="{FF2B5EF4-FFF2-40B4-BE49-F238E27FC236}">
                <a16:creationId xmlns:a16="http://schemas.microsoft.com/office/drawing/2014/main" id="{0B73B7A8-7DE9-84AA-645A-4C65072FF374}"/>
              </a:ext>
            </a:extLst>
          </p:cNvPr>
          <p:cNvPicPr>
            <a:picLocks noChangeAspect="1"/>
          </p:cNvPicPr>
          <p:nvPr/>
        </p:nvPicPr>
        <p:blipFill>
          <a:blip r:embed="rId8"/>
          <a:stretch>
            <a:fillRect/>
          </a:stretch>
        </p:blipFill>
        <p:spPr>
          <a:xfrm rot="428607">
            <a:off x="9364361" y="2592372"/>
            <a:ext cx="2691887" cy="2351348"/>
          </a:xfrm>
          <a:prstGeom prst="rect">
            <a:avLst/>
          </a:prstGeom>
        </p:spPr>
      </p:pic>
      <p:pic>
        <p:nvPicPr>
          <p:cNvPr id="11" name="Afbeelding 10">
            <a:extLst>
              <a:ext uri="{FF2B5EF4-FFF2-40B4-BE49-F238E27FC236}">
                <a16:creationId xmlns:a16="http://schemas.microsoft.com/office/drawing/2014/main" id="{812993F8-B399-3874-9347-8AE89E7E5B3D}"/>
              </a:ext>
            </a:extLst>
          </p:cNvPr>
          <p:cNvPicPr>
            <a:picLocks noChangeAspect="1"/>
          </p:cNvPicPr>
          <p:nvPr/>
        </p:nvPicPr>
        <p:blipFill>
          <a:blip r:embed="rId9"/>
          <a:stretch>
            <a:fillRect/>
          </a:stretch>
        </p:blipFill>
        <p:spPr>
          <a:xfrm rot="842213">
            <a:off x="7637950" y="4620925"/>
            <a:ext cx="2152651" cy="2162757"/>
          </a:xfrm>
          <a:prstGeom prst="rect">
            <a:avLst/>
          </a:prstGeom>
        </p:spPr>
      </p:pic>
      <p:sp>
        <p:nvSpPr>
          <p:cNvPr id="10" name="Ovale toelichting 9">
            <a:extLst>
              <a:ext uri="{FF2B5EF4-FFF2-40B4-BE49-F238E27FC236}">
                <a16:creationId xmlns:a16="http://schemas.microsoft.com/office/drawing/2014/main" id="{B9D5C0F0-90D0-1ABC-D331-CB7707354A38}"/>
              </a:ext>
            </a:extLst>
          </p:cNvPr>
          <p:cNvSpPr/>
          <p:nvPr/>
        </p:nvSpPr>
        <p:spPr>
          <a:xfrm>
            <a:off x="9806609" y="30436"/>
            <a:ext cx="2385391" cy="2381459"/>
          </a:xfrm>
          <a:prstGeom prst="wedgeEllipseCallout">
            <a:avLst>
              <a:gd name="adj1" fmla="val -62196"/>
              <a:gd name="adj2" fmla="val 5219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latin typeface="American Typewriter" panose="02090604020004020304" pitchFamily="18" charset="77"/>
              </a:rPr>
              <a:t>WAT HEB JIJ NODIG…?</a:t>
            </a:r>
          </a:p>
        </p:txBody>
      </p:sp>
      <p:sp>
        <p:nvSpPr>
          <p:cNvPr id="7" name="Tekstvak 6">
            <a:extLst>
              <a:ext uri="{FF2B5EF4-FFF2-40B4-BE49-F238E27FC236}">
                <a16:creationId xmlns:a16="http://schemas.microsoft.com/office/drawing/2014/main" id="{4EFFF0A7-ECBB-D606-BD6D-53E740C4DAC4}"/>
              </a:ext>
            </a:extLst>
          </p:cNvPr>
          <p:cNvSpPr txBox="1"/>
          <p:nvPr/>
        </p:nvSpPr>
        <p:spPr>
          <a:xfrm>
            <a:off x="736272" y="2014229"/>
            <a:ext cx="4544891" cy="3293209"/>
          </a:xfrm>
          <a:prstGeom prst="rect">
            <a:avLst/>
          </a:prstGeom>
          <a:noFill/>
        </p:spPr>
        <p:txBody>
          <a:bodyPr wrap="square">
            <a:spAutoFit/>
          </a:bodyPr>
          <a:lstStyle/>
          <a:p>
            <a:endParaRPr lang="nl-NL" sz="2400" kern="100" dirty="0">
              <a:latin typeface="Aptos" panose="020B0004020202020204" pitchFamily="34" charset="0"/>
              <a:cs typeface="Times New Roman" panose="02020603050405020304" pitchFamily="18" charset="0"/>
            </a:endParaRPr>
          </a:p>
          <a:p>
            <a:pPr marL="342900" indent="-342900">
              <a:buFontTx/>
              <a:buChar char="-"/>
            </a:pPr>
            <a:r>
              <a:rPr lang="nl-NL" sz="3200" kern="100" dirty="0">
                <a:latin typeface="Aptos" panose="020B0004020202020204" pitchFamily="34" charset="0"/>
                <a:cs typeface="Times New Roman" panose="02020603050405020304" pitchFamily="18" charset="0"/>
              </a:rPr>
              <a:t>Soep</a:t>
            </a:r>
          </a:p>
          <a:p>
            <a:pPr marL="342900" indent="-342900">
              <a:buFontTx/>
              <a:buChar char="-"/>
            </a:pPr>
            <a:r>
              <a:rPr lang="nl-NL" sz="3200" kern="100" dirty="0">
                <a:latin typeface="Aptos" panose="020B0004020202020204" pitchFamily="34" charset="0"/>
                <a:cs typeface="Times New Roman" panose="02020603050405020304" pitchFamily="18" charset="0"/>
              </a:rPr>
              <a:t>Particuliere verhuur</a:t>
            </a:r>
          </a:p>
          <a:p>
            <a:pPr marL="342900" indent="-342900">
              <a:buFontTx/>
              <a:buChar char="-"/>
            </a:pPr>
            <a:r>
              <a:rPr lang="nl-NL" sz="3200" kern="100" dirty="0">
                <a:latin typeface="Aptos" panose="020B0004020202020204" pitchFamily="34" charset="0"/>
                <a:cs typeface="Times New Roman" panose="02020603050405020304" pitchFamily="18" charset="0"/>
              </a:rPr>
              <a:t>Wortel  </a:t>
            </a:r>
          </a:p>
          <a:p>
            <a:pPr marL="342900" indent="-342900">
              <a:buFontTx/>
              <a:buChar char="-"/>
            </a:pPr>
            <a:r>
              <a:rPr lang="nl-NL" sz="3200" kern="100" dirty="0">
                <a:latin typeface="Aptos" panose="020B0004020202020204" pitchFamily="34" charset="0"/>
                <a:cs typeface="Times New Roman" panose="02020603050405020304" pitchFamily="18" charset="0"/>
              </a:rPr>
              <a:t>Stok</a:t>
            </a:r>
          </a:p>
          <a:p>
            <a:pPr marL="342900" indent="-342900">
              <a:buFontTx/>
              <a:buChar char="-"/>
            </a:pPr>
            <a:r>
              <a:rPr lang="nl-NL" sz="3200" kern="100" dirty="0">
                <a:latin typeface="Aptos" panose="020B0004020202020204" pitchFamily="34" charset="0"/>
                <a:cs typeface="Times New Roman" panose="02020603050405020304" pitchFamily="18" charset="0"/>
              </a:rPr>
              <a:t>Beleidsinstrumenten</a:t>
            </a:r>
          </a:p>
          <a:p>
            <a:pPr marL="342900" indent="-342900">
              <a:buFontTx/>
              <a:buChar char="-"/>
            </a:pPr>
            <a:endParaRPr lang="nl-NL" sz="2400" kern="100" dirty="0">
              <a:latin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0683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Afbeelding 23" descr="Afbeelding met tekst, teken, buiten, rood&#10;&#10;Automatisch gegenereerde beschrijving">
            <a:extLst>
              <a:ext uri="{FF2B5EF4-FFF2-40B4-BE49-F238E27FC236}">
                <a16:creationId xmlns:a16="http://schemas.microsoft.com/office/drawing/2014/main" id="{F75C03A0-0406-17B5-D10A-3076C9341B75}"/>
              </a:ext>
            </a:extLst>
          </p:cNvPr>
          <p:cNvPicPr>
            <a:picLocks noChangeAspect="1"/>
          </p:cNvPicPr>
          <p:nvPr/>
        </p:nvPicPr>
        <p:blipFill>
          <a:blip r:embed="rId4"/>
          <a:stretch>
            <a:fillRect/>
          </a:stretch>
        </p:blipFill>
        <p:spPr>
          <a:xfrm>
            <a:off x="10621426" y="5473888"/>
            <a:ext cx="1390650" cy="1390650"/>
          </a:xfrm>
          <a:prstGeom prst="rect">
            <a:avLst/>
          </a:prstGeom>
        </p:spPr>
      </p:pic>
      <p:sp>
        <p:nvSpPr>
          <p:cNvPr id="2" name="Titel 1">
            <a:extLst>
              <a:ext uri="{FF2B5EF4-FFF2-40B4-BE49-F238E27FC236}">
                <a16:creationId xmlns:a16="http://schemas.microsoft.com/office/drawing/2014/main" id="{52C1D7F8-28C9-1887-3937-8C373D71BB2F}"/>
              </a:ext>
            </a:extLst>
          </p:cNvPr>
          <p:cNvSpPr txBox="1">
            <a:spLocks/>
          </p:cNvSpPr>
          <p:nvPr/>
        </p:nvSpPr>
        <p:spPr>
          <a:xfrm rot="21427348">
            <a:off x="990888" y="437006"/>
            <a:ext cx="7853223" cy="111283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dirty="0" err="1">
                <a:solidFill>
                  <a:srgbClr val="273758"/>
                </a:solidFill>
                <a:latin typeface="Playfair Display"/>
              </a:rPr>
              <a:t>Klarendal</a:t>
            </a:r>
            <a:endParaRPr lang="en-US" dirty="0"/>
          </a:p>
        </p:txBody>
      </p:sp>
      <p:pic>
        <p:nvPicPr>
          <p:cNvPr id="4" name="Afbeelding 3">
            <a:extLst>
              <a:ext uri="{FF2B5EF4-FFF2-40B4-BE49-F238E27FC236}">
                <a16:creationId xmlns:a16="http://schemas.microsoft.com/office/drawing/2014/main" id="{DF000667-0E6E-67C3-C6DF-DCDE34609D98}"/>
              </a:ext>
            </a:extLst>
          </p:cNvPr>
          <p:cNvPicPr>
            <a:picLocks noChangeAspect="1"/>
          </p:cNvPicPr>
          <p:nvPr/>
        </p:nvPicPr>
        <p:blipFill>
          <a:blip r:embed="rId5"/>
          <a:stretch>
            <a:fillRect/>
          </a:stretch>
        </p:blipFill>
        <p:spPr>
          <a:xfrm rot="326325">
            <a:off x="5623563" y="1628204"/>
            <a:ext cx="3397590" cy="2301593"/>
          </a:xfrm>
          <a:prstGeom prst="rect">
            <a:avLst/>
          </a:prstGeom>
        </p:spPr>
      </p:pic>
      <p:pic>
        <p:nvPicPr>
          <p:cNvPr id="5" name="Afbeelding 4">
            <a:extLst>
              <a:ext uri="{FF2B5EF4-FFF2-40B4-BE49-F238E27FC236}">
                <a16:creationId xmlns:a16="http://schemas.microsoft.com/office/drawing/2014/main" id="{1AC2324B-D254-5134-3779-EF7C5F5AA0A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21166868">
            <a:off x="6434010" y="3857279"/>
            <a:ext cx="1080302" cy="985431"/>
          </a:xfrm>
          <a:prstGeom prst="rect">
            <a:avLst/>
          </a:prstGeom>
        </p:spPr>
      </p:pic>
      <p:pic>
        <p:nvPicPr>
          <p:cNvPr id="6" name="Afbeelding 5">
            <a:extLst>
              <a:ext uri="{FF2B5EF4-FFF2-40B4-BE49-F238E27FC236}">
                <a16:creationId xmlns:a16="http://schemas.microsoft.com/office/drawing/2014/main" id="{AA8DB41B-8A1D-1AEA-70E9-3FD8CE0ACAE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558754">
            <a:off x="7727496" y="3914682"/>
            <a:ext cx="1062978" cy="969629"/>
          </a:xfrm>
          <a:prstGeom prst="rect">
            <a:avLst/>
          </a:prstGeom>
        </p:spPr>
      </p:pic>
      <p:pic>
        <p:nvPicPr>
          <p:cNvPr id="7" name="Afbeelding 6">
            <a:extLst>
              <a:ext uri="{FF2B5EF4-FFF2-40B4-BE49-F238E27FC236}">
                <a16:creationId xmlns:a16="http://schemas.microsoft.com/office/drawing/2014/main" id="{C2159BA5-AB6D-8997-C9EF-4BC15BBBEF7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20918716">
            <a:off x="5171775" y="3924678"/>
            <a:ext cx="1037490" cy="946379"/>
          </a:xfrm>
          <a:prstGeom prst="rect">
            <a:avLst/>
          </a:prstGeom>
        </p:spPr>
      </p:pic>
      <p:pic>
        <p:nvPicPr>
          <p:cNvPr id="12" name="Afbeelding 11" descr="Afbeelding met tekst, brief, schermopname&#10;&#10;Automatisch gegenereerde beschrijving">
            <a:extLst>
              <a:ext uri="{FF2B5EF4-FFF2-40B4-BE49-F238E27FC236}">
                <a16:creationId xmlns:a16="http://schemas.microsoft.com/office/drawing/2014/main" id="{96D3A5DC-6565-5A9A-B79E-83A468C001DE}"/>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029760" y="0"/>
            <a:ext cx="3162240" cy="6858000"/>
          </a:xfrm>
          <a:prstGeom prst="rect">
            <a:avLst/>
          </a:prstGeom>
        </p:spPr>
      </p:pic>
      <p:pic>
        <p:nvPicPr>
          <p:cNvPr id="8" name="Afbeelding 7">
            <a:extLst>
              <a:ext uri="{FF2B5EF4-FFF2-40B4-BE49-F238E27FC236}">
                <a16:creationId xmlns:a16="http://schemas.microsoft.com/office/drawing/2014/main" id="{956ED859-9ED5-36CA-7956-8E2F3140F61A}"/>
              </a:ext>
            </a:extLst>
          </p:cNvPr>
          <p:cNvPicPr>
            <a:picLocks noChangeAspect="1"/>
          </p:cNvPicPr>
          <p:nvPr/>
        </p:nvPicPr>
        <p:blipFill>
          <a:blip r:embed="rId10"/>
          <a:stretch>
            <a:fillRect/>
          </a:stretch>
        </p:blipFill>
        <p:spPr>
          <a:xfrm rot="21311097">
            <a:off x="4049541" y="4845443"/>
            <a:ext cx="5502563" cy="1961470"/>
          </a:xfrm>
          <a:prstGeom prst="rect">
            <a:avLst/>
          </a:prstGeom>
        </p:spPr>
      </p:pic>
      <p:sp>
        <p:nvSpPr>
          <p:cNvPr id="9" name="Tekstvak 8">
            <a:extLst>
              <a:ext uri="{FF2B5EF4-FFF2-40B4-BE49-F238E27FC236}">
                <a16:creationId xmlns:a16="http://schemas.microsoft.com/office/drawing/2014/main" id="{566B3377-7180-725B-5B3B-DA916EA379D9}"/>
              </a:ext>
            </a:extLst>
          </p:cNvPr>
          <p:cNvSpPr txBox="1"/>
          <p:nvPr/>
        </p:nvSpPr>
        <p:spPr>
          <a:xfrm>
            <a:off x="736272" y="2014229"/>
            <a:ext cx="5025065" cy="5262979"/>
          </a:xfrm>
          <a:prstGeom prst="rect">
            <a:avLst/>
          </a:prstGeom>
          <a:noFill/>
        </p:spPr>
        <p:txBody>
          <a:bodyPr wrap="square">
            <a:spAutoFit/>
          </a:bodyPr>
          <a:lstStyle/>
          <a:p>
            <a:endParaRPr lang="nl-NL" sz="2400" kern="100" dirty="0">
              <a:latin typeface="Aptos" panose="020B0004020202020204" pitchFamily="34" charset="0"/>
              <a:cs typeface="Times New Roman" panose="02020603050405020304" pitchFamily="18" charset="0"/>
            </a:endParaRPr>
          </a:p>
          <a:p>
            <a:pPr marL="342900" indent="-342900">
              <a:buFontTx/>
              <a:buChar char="-"/>
            </a:pPr>
            <a:r>
              <a:rPr lang="nl-NL" sz="3200" kern="100" dirty="0">
                <a:latin typeface="Aptos" panose="020B0004020202020204" pitchFamily="34" charset="0"/>
                <a:cs typeface="Times New Roman" panose="02020603050405020304" pitchFamily="18" charset="0"/>
              </a:rPr>
              <a:t>Wil wel, kan niet</a:t>
            </a:r>
          </a:p>
          <a:p>
            <a:pPr marL="342900" indent="-342900">
              <a:buFontTx/>
              <a:buChar char="-"/>
            </a:pPr>
            <a:r>
              <a:rPr lang="nl-NL" sz="3200" kern="100" dirty="0">
                <a:latin typeface="Aptos" panose="020B0004020202020204" pitchFamily="34" charset="0"/>
                <a:cs typeface="Times New Roman" panose="02020603050405020304" pitchFamily="18" charset="0"/>
              </a:rPr>
              <a:t>Buiten naar Binnen</a:t>
            </a:r>
          </a:p>
          <a:p>
            <a:pPr marL="342900" indent="-342900">
              <a:buFontTx/>
              <a:buChar char="-"/>
            </a:pPr>
            <a:r>
              <a:rPr lang="nl-NL" sz="3200" kern="100" dirty="0">
                <a:latin typeface="Aptos" panose="020B0004020202020204" pitchFamily="34" charset="0"/>
                <a:cs typeface="Times New Roman" panose="02020603050405020304" pitchFamily="18" charset="0"/>
              </a:rPr>
              <a:t>Willen </a:t>
            </a:r>
            <a:r>
              <a:rPr lang="nl-NL" sz="3200" kern="100" dirty="0" err="1">
                <a:latin typeface="Aptos" panose="020B0004020202020204" pitchFamily="34" charset="0"/>
                <a:cs typeface="Times New Roman" panose="02020603050405020304" pitchFamily="18" charset="0"/>
              </a:rPr>
              <a:t>vs</a:t>
            </a:r>
            <a:r>
              <a:rPr lang="nl-NL" sz="3200" kern="100" dirty="0">
                <a:latin typeface="Aptos" panose="020B0004020202020204" pitchFamily="34" charset="0"/>
                <a:cs typeface="Times New Roman" panose="02020603050405020304" pitchFamily="18" charset="0"/>
              </a:rPr>
              <a:t> Doen </a:t>
            </a:r>
          </a:p>
          <a:p>
            <a:pPr marL="342900" indent="-342900">
              <a:buFontTx/>
              <a:buChar char="-"/>
            </a:pPr>
            <a:r>
              <a:rPr lang="nl-NL" sz="3200" kern="100" dirty="0">
                <a:latin typeface="Aptos" panose="020B0004020202020204" pitchFamily="34" charset="0"/>
                <a:cs typeface="Times New Roman" panose="02020603050405020304" pitchFamily="18" charset="0"/>
              </a:rPr>
              <a:t>Derde weg</a:t>
            </a:r>
          </a:p>
          <a:p>
            <a:pPr marL="342900" indent="-342900">
              <a:buFontTx/>
              <a:buChar char="-"/>
            </a:pPr>
            <a:r>
              <a:rPr lang="nl-NL" sz="3200" kern="100" dirty="0">
                <a:latin typeface="Aptos" panose="020B0004020202020204" pitchFamily="34" charset="0"/>
                <a:cs typeface="Times New Roman" panose="02020603050405020304" pitchFamily="18" charset="0"/>
              </a:rPr>
              <a:t>Collectief naar 100%</a:t>
            </a:r>
          </a:p>
          <a:p>
            <a:pPr marL="342900" indent="-342900">
              <a:buFontTx/>
              <a:buChar char="-"/>
            </a:pPr>
            <a:r>
              <a:rPr lang="nl-NL" sz="3200" kern="100" dirty="0">
                <a:latin typeface="Aptos" panose="020B0004020202020204" pitchFamily="34" charset="0"/>
                <a:cs typeface="Times New Roman" panose="02020603050405020304" pitchFamily="18" charset="0"/>
              </a:rPr>
              <a:t>Molenoverleg</a:t>
            </a:r>
          </a:p>
          <a:p>
            <a:pPr marL="342900" indent="-342900">
              <a:buFontTx/>
              <a:buChar char="-"/>
            </a:pPr>
            <a:endParaRPr lang="nl-NL" sz="3200" kern="100" dirty="0">
              <a:latin typeface="Aptos" panose="020B0004020202020204" pitchFamily="34" charset="0"/>
              <a:cs typeface="Times New Roman" panose="02020603050405020304" pitchFamily="18" charset="0"/>
            </a:endParaRPr>
          </a:p>
          <a:p>
            <a:pPr marL="342900" indent="-342900">
              <a:buFontTx/>
              <a:buChar char="-"/>
            </a:pPr>
            <a:endParaRPr lang="nl-NL" sz="3200" kern="100" dirty="0">
              <a:latin typeface="Aptos" panose="020B0004020202020204" pitchFamily="34" charset="0"/>
              <a:cs typeface="Times New Roman" panose="02020603050405020304" pitchFamily="18" charset="0"/>
            </a:endParaRPr>
          </a:p>
          <a:p>
            <a:pPr marL="342900" indent="-342900">
              <a:buFontTx/>
              <a:buChar char="-"/>
            </a:pPr>
            <a:endParaRPr lang="nl-NL" sz="3200" kern="100" dirty="0">
              <a:latin typeface="Aptos" panose="020B0004020202020204" pitchFamily="34" charset="0"/>
              <a:cs typeface="Times New Roman" panose="02020603050405020304" pitchFamily="18" charset="0"/>
            </a:endParaRPr>
          </a:p>
          <a:p>
            <a:pPr marL="342900" indent="-342900">
              <a:buFontTx/>
              <a:buChar char="-"/>
            </a:pPr>
            <a:endParaRPr lang="nl-NL" sz="2400" kern="100" dirty="0">
              <a:latin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158192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4" name="Afbeelding 23" descr="Afbeelding met tekst, teken, buiten, rood&#10;&#10;Automatisch gegenereerde beschrijving">
            <a:extLst>
              <a:ext uri="{FF2B5EF4-FFF2-40B4-BE49-F238E27FC236}">
                <a16:creationId xmlns:a16="http://schemas.microsoft.com/office/drawing/2014/main" id="{F75C03A0-0406-17B5-D10A-3076C9341B75}"/>
              </a:ext>
            </a:extLst>
          </p:cNvPr>
          <p:cNvPicPr>
            <a:picLocks noChangeAspect="1"/>
          </p:cNvPicPr>
          <p:nvPr/>
        </p:nvPicPr>
        <p:blipFill>
          <a:blip r:embed="rId3"/>
          <a:stretch>
            <a:fillRect/>
          </a:stretch>
        </p:blipFill>
        <p:spPr>
          <a:xfrm>
            <a:off x="10621426" y="5473888"/>
            <a:ext cx="1390650" cy="1390650"/>
          </a:xfrm>
          <a:prstGeom prst="rect">
            <a:avLst/>
          </a:prstGeom>
        </p:spPr>
      </p:pic>
      <p:sp>
        <p:nvSpPr>
          <p:cNvPr id="2" name="Titel 1">
            <a:extLst>
              <a:ext uri="{FF2B5EF4-FFF2-40B4-BE49-F238E27FC236}">
                <a16:creationId xmlns:a16="http://schemas.microsoft.com/office/drawing/2014/main" id="{52C1D7F8-28C9-1887-3937-8C373D71BB2F}"/>
              </a:ext>
            </a:extLst>
          </p:cNvPr>
          <p:cNvSpPr txBox="1">
            <a:spLocks/>
          </p:cNvSpPr>
          <p:nvPr/>
        </p:nvSpPr>
        <p:spPr>
          <a:xfrm rot="21427348">
            <a:off x="989400" y="377769"/>
            <a:ext cx="10213200" cy="111283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dirty="0">
                <a:solidFill>
                  <a:srgbClr val="273758"/>
                </a:solidFill>
                <a:latin typeface="Playfair Display"/>
              </a:rPr>
              <a:t>IPW-Klimaatwerk</a:t>
            </a:r>
            <a:endParaRPr lang="en-US" dirty="0"/>
          </a:p>
        </p:txBody>
      </p:sp>
      <p:sp>
        <p:nvSpPr>
          <p:cNvPr id="5" name="Ovale toelichting 4">
            <a:extLst>
              <a:ext uri="{FF2B5EF4-FFF2-40B4-BE49-F238E27FC236}">
                <a16:creationId xmlns:a16="http://schemas.microsoft.com/office/drawing/2014/main" id="{17988952-D02E-F4AA-BC4F-BB97E3E27526}"/>
              </a:ext>
            </a:extLst>
          </p:cNvPr>
          <p:cNvSpPr/>
          <p:nvPr/>
        </p:nvSpPr>
        <p:spPr>
          <a:xfrm>
            <a:off x="3045596" y="2338836"/>
            <a:ext cx="3050404" cy="2581838"/>
          </a:xfrm>
          <a:prstGeom prst="wedgeEllipseCallout">
            <a:avLst>
              <a:gd name="adj1" fmla="val -62196"/>
              <a:gd name="adj2" fmla="val 5219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latin typeface="American Typewriter" panose="02090604020004020304" pitchFamily="18" charset="77"/>
              </a:rPr>
              <a:t>WAT HEB JIJ NODIG…?</a:t>
            </a:r>
          </a:p>
        </p:txBody>
      </p:sp>
      <p:pic>
        <p:nvPicPr>
          <p:cNvPr id="6" name="Afbeelding 5">
            <a:extLst>
              <a:ext uri="{FF2B5EF4-FFF2-40B4-BE49-F238E27FC236}">
                <a16:creationId xmlns:a16="http://schemas.microsoft.com/office/drawing/2014/main" id="{FD652045-0882-9F18-FA7B-03432CE37FB2}"/>
              </a:ext>
            </a:extLst>
          </p:cNvPr>
          <p:cNvPicPr>
            <a:picLocks noChangeAspect="1"/>
          </p:cNvPicPr>
          <p:nvPr/>
        </p:nvPicPr>
        <p:blipFill>
          <a:blip r:embed="rId4"/>
          <a:stretch>
            <a:fillRect/>
          </a:stretch>
        </p:blipFill>
        <p:spPr>
          <a:xfrm rot="21171219">
            <a:off x="309762" y="2284278"/>
            <a:ext cx="1800330" cy="2738964"/>
          </a:xfrm>
          <a:prstGeom prst="rect">
            <a:avLst/>
          </a:prstGeom>
        </p:spPr>
      </p:pic>
      <p:pic>
        <p:nvPicPr>
          <p:cNvPr id="7" name="Picture 2">
            <a:extLst>
              <a:ext uri="{FF2B5EF4-FFF2-40B4-BE49-F238E27FC236}">
                <a16:creationId xmlns:a16="http://schemas.microsoft.com/office/drawing/2014/main" id="{713CF9AE-41D3-E10E-5397-4C45F6AEBEC6}"/>
              </a:ext>
            </a:extLst>
          </p:cNvPr>
          <p:cNvPicPr>
            <a:picLocks noChangeAspect="1"/>
          </p:cNvPicPr>
          <p:nvPr/>
        </p:nvPicPr>
        <p:blipFill>
          <a:blip r:embed="rId5"/>
          <a:stretch>
            <a:fillRect/>
          </a:stretch>
        </p:blipFill>
        <p:spPr>
          <a:xfrm>
            <a:off x="5738141" y="525958"/>
            <a:ext cx="4106323" cy="5806083"/>
          </a:xfrm>
          <a:prstGeom prst="rect">
            <a:avLst/>
          </a:prstGeom>
        </p:spPr>
      </p:pic>
      <p:pic>
        <p:nvPicPr>
          <p:cNvPr id="8" name="Afbeelding 7">
            <a:extLst>
              <a:ext uri="{FF2B5EF4-FFF2-40B4-BE49-F238E27FC236}">
                <a16:creationId xmlns:a16="http://schemas.microsoft.com/office/drawing/2014/main" id="{D2F23696-9995-2D45-E756-5E1F21810374}"/>
              </a:ext>
            </a:extLst>
          </p:cNvPr>
          <p:cNvPicPr>
            <a:picLocks noChangeAspect="1"/>
          </p:cNvPicPr>
          <p:nvPr/>
        </p:nvPicPr>
        <p:blipFill>
          <a:blip r:embed="rId6"/>
          <a:stretch>
            <a:fillRect/>
          </a:stretch>
        </p:blipFill>
        <p:spPr>
          <a:xfrm rot="460164">
            <a:off x="9888287" y="2136675"/>
            <a:ext cx="1955897" cy="3065670"/>
          </a:xfrm>
          <a:prstGeom prst="rect">
            <a:avLst/>
          </a:prstGeom>
        </p:spPr>
      </p:pic>
    </p:spTree>
    <p:extLst>
      <p:ext uri="{BB962C8B-B14F-4D97-AF65-F5344CB8AC3E}">
        <p14:creationId xmlns:p14="http://schemas.microsoft.com/office/powerpoint/2010/main" val="42797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4" name="Afbeelding 23" descr="Afbeelding met tekst, teken, buiten, rood&#10;&#10;Automatisch gegenereerde beschrijving">
            <a:extLst>
              <a:ext uri="{FF2B5EF4-FFF2-40B4-BE49-F238E27FC236}">
                <a16:creationId xmlns:a16="http://schemas.microsoft.com/office/drawing/2014/main" id="{F75C03A0-0406-17B5-D10A-3076C9341B75}"/>
              </a:ext>
            </a:extLst>
          </p:cNvPr>
          <p:cNvPicPr>
            <a:picLocks noChangeAspect="1"/>
          </p:cNvPicPr>
          <p:nvPr/>
        </p:nvPicPr>
        <p:blipFill>
          <a:blip r:embed="rId3"/>
          <a:stretch>
            <a:fillRect/>
          </a:stretch>
        </p:blipFill>
        <p:spPr>
          <a:xfrm>
            <a:off x="10621426" y="5473888"/>
            <a:ext cx="1390650" cy="1390650"/>
          </a:xfrm>
          <a:prstGeom prst="rect">
            <a:avLst/>
          </a:prstGeom>
        </p:spPr>
      </p:pic>
      <p:sp>
        <p:nvSpPr>
          <p:cNvPr id="2" name="Titel 1">
            <a:extLst>
              <a:ext uri="{FF2B5EF4-FFF2-40B4-BE49-F238E27FC236}">
                <a16:creationId xmlns:a16="http://schemas.microsoft.com/office/drawing/2014/main" id="{52C1D7F8-28C9-1887-3937-8C373D71BB2F}"/>
              </a:ext>
            </a:extLst>
          </p:cNvPr>
          <p:cNvSpPr txBox="1">
            <a:spLocks/>
          </p:cNvSpPr>
          <p:nvPr/>
        </p:nvSpPr>
        <p:spPr>
          <a:xfrm rot="21427348">
            <a:off x="989400" y="377769"/>
            <a:ext cx="10213200" cy="111283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dirty="0">
                <a:solidFill>
                  <a:srgbClr val="273758"/>
                </a:solidFill>
                <a:latin typeface="Playfair Display"/>
              </a:rPr>
              <a:t>Vinkhuizen en Pastor Bos</a:t>
            </a:r>
            <a:endParaRPr lang="en-US" dirty="0"/>
          </a:p>
        </p:txBody>
      </p:sp>
      <p:sp>
        <p:nvSpPr>
          <p:cNvPr id="3" name="Tijdelijke aanduiding voor inhoud 2">
            <a:extLst>
              <a:ext uri="{FF2B5EF4-FFF2-40B4-BE49-F238E27FC236}">
                <a16:creationId xmlns:a16="http://schemas.microsoft.com/office/drawing/2014/main" id="{8D5A8A2B-28A9-1FFB-E81B-4882A0A6ACAB}"/>
              </a:ext>
            </a:extLst>
          </p:cNvPr>
          <p:cNvSpPr txBox="1">
            <a:spLocks/>
          </p:cNvSpPr>
          <p:nvPr/>
        </p:nvSpPr>
        <p:spPr>
          <a:xfrm>
            <a:off x="967905" y="2619886"/>
            <a:ext cx="10213200" cy="286564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nl-NL">
              <a:latin typeface="Lato" panose="020F0502020204030203" pitchFamily="34" charset="77"/>
            </a:endParaRPr>
          </a:p>
        </p:txBody>
      </p:sp>
      <p:sp>
        <p:nvSpPr>
          <p:cNvPr id="6" name="TextBox 3">
            <a:extLst>
              <a:ext uri="{FF2B5EF4-FFF2-40B4-BE49-F238E27FC236}">
                <a16:creationId xmlns:a16="http://schemas.microsoft.com/office/drawing/2014/main" id="{04197BAB-C780-3C38-7C06-C2E504924640}"/>
              </a:ext>
            </a:extLst>
          </p:cNvPr>
          <p:cNvSpPr txBox="1"/>
          <p:nvPr/>
        </p:nvSpPr>
        <p:spPr>
          <a:xfrm>
            <a:off x="967905" y="2223373"/>
            <a:ext cx="6221565" cy="58939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endParaRPr lang="nl-NL"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AutoNum type="arabicPeriod"/>
            </a:pPr>
            <a:r>
              <a:rPr lang="nl-NL" sz="2400" kern="100" dirty="0">
                <a:effectLst/>
                <a:latin typeface="Aptos" panose="020B0004020202020204" pitchFamily="34" charset="0"/>
                <a:ea typeface="Aptos" panose="020B0004020202020204" pitchFamily="34" charset="0"/>
                <a:cs typeface="Times New Roman" panose="02020603050405020304" pitchFamily="18" charset="0"/>
              </a:rPr>
              <a:t>Buurt als gemeenschap, iedereen moet mee kunnen doen</a:t>
            </a:r>
          </a:p>
          <a:p>
            <a:pPr marL="342900" lvl="0" indent="-342900">
              <a:buAutoNum type="arabicPeriod"/>
            </a:pPr>
            <a:endParaRPr lang="nl-NL"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AutoNum type="arabicPeriod"/>
            </a:pPr>
            <a:r>
              <a:rPr lang="nl-NL" sz="2400" kern="100" dirty="0">
                <a:effectLst/>
                <a:latin typeface="Aptos" panose="020B0004020202020204" pitchFamily="34" charset="0"/>
                <a:ea typeface="Aptos" panose="020B0004020202020204" pitchFamily="34" charset="0"/>
                <a:cs typeface="Times New Roman" panose="02020603050405020304" pitchFamily="18" charset="0"/>
              </a:rPr>
              <a:t>Ontdekkend werken / meebewegen / praktische wijsheid</a:t>
            </a:r>
          </a:p>
          <a:p>
            <a:pPr marL="342900" lvl="0" indent="-342900">
              <a:buAutoNum type="arabicPeriod"/>
            </a:pPr>
            <a:endParaRPr lang="nl-NL" sz="2400" kern="100" dirty="0">
              <a:latin typeface="Aptos" panose="020B0004020202020204" pitchFamily="34" charset="0"/>
              <a:ea typeface="Aptos" panose="020B0004020202020204" pitchFamily="34" charset="0"/>
              <a:cs typeface="Times New Roman" panose="02020603050405020304" pitchFamily="18" charset="0"/>
            </a:endParaRPr>
          </a:p>
          <a:p>
            <a:pPr marL="342900" lvl="0" indent="-342900">
              <a:buAutoNum type="arabicPeriod"/>
            </a:pPr>
            <a:r>
              <a:rPr lang="nl-NL" sz="2400" kern="100" dirty="0">
                <a:effectLst/>
                <a:latin typeface="Aptos" panose="020B0004020202020204" pitchFamily="34" charset="0"/>
                <a:ea typeface="Aptos" panose="020B0004020202020204" pitchFamily="34" charset="0"/>
                <a:cs typeface="Times New Roman" panose="02020603050405020304" pitchFamily="18" charset="0"/>
              </a:rPr>
              <a:t>Institutioneel samenwerken: gebiedsgericht, potjes beschikbaar maken en bestuurlijke ruimte organiseren.</a:t>
            </a:r>
          </a:p>
          <a:p>
            <a:pPr marL="457200" indent="-457200">
              <a:lnSpc>
                <a:spcPct val="150000"/>
              </a:lnSpc>
              <a:buAutoNum type="arabicPeriod"/>
            </a:pPr>
            <a:endParaRPr lang="nl-NL" dirty="0">
              <a:solidFill>
                <a:srgbClr val="212121"/>
              </a:solidFill>
              <a:latin typeface="Calibri"/>
              <a:ea typeface="Lato"/>
              <a:cs typeface="+mn-lt"/>
            </a:endParaRPr>
          </a:p>
          <a:p>
            <a:pPr marL="457200" indent="-457200">
              <a:buAutoNum type="arabicPeriod"/>
            </a:pPr>
            <a:endParaRPr lang="nl-NL" sz="2400" dirty="0">
              <a:solidFill>
                <a:srgbClr val="212121"/>
              </a:solidFill>
              <a:latin typeface="Calibri"/>
              <a:ea typeface="Lato"/>
              <a:cs typeface="+mn-lt"/>
            </a:endParaRPr>
          </a:p>
          <a:p>
            <a:pPr marL="457200" indent="-457200">
              <a:buAutoNum type="arabicPeriod"/>
            </a:pPr>
            <a:endParaRPr lang="nl-NL" sz="2200" dirty="0">
              <a:solidFill>
                <a:srgbClr val="000000"/>
              </a:solidFill>
              <a:latin typeface="Calibri" panose="020F0502020204030204"/>
              <a:ea typeface="Lato"/>
              <a:cs typeface="Calibri" panose="020F0502020204030204"/>
            </a:endParaRPr>
          </a:p>
          <a:p>
            <a:pPr marL="457200" indent="-457200">
              <a:buAutoNum type="arabicPeriod"/>
            </a:pPr>
            <a:endParaRPr lang="nl-NL" sz="2000" dirty="0">
              <a:solidFill>
                <a:srgbClr val="000000"/>
              </a:solidFill>
              <a:latin typeface="Calibri" panose="020F0502020204030204"/>
              <a:ea typeface="Lato"/>
              <a:cs typeface="Calibri" panose="020F0502020204030204"/>
            </a:endParaRPr>
          </a:p>
          <a:p>
            <a:pPr marL="342900" indent="-342900">
              <a:buAutoNum type="arabicPeriod"/>
            </a:pPr>
            <a:endParaRPr lang="nl-NL" sz="2200" dirty="0">
              <a:latin typeface="Lato"/>
              <a:cs typeface="Segoe UI"/>
            </a:endParaRPr>
          </a:p>
          <a:p>
            <a:r>
              <a:rPr lang="nl-NL" sz="2200" dirty="0">
                <a:latin typeface="Lato"/>
                <a:cs typeface="Segoe UI"/>
              </a:rPr>
              <a:t>​</a:t>
            </a:r>
            <a:endParaRPr lang="nl-NL" sz="2200" dirty="0">
              <a:latin typeface="Lato"/>
              <a:ea typeface="Lato"/>
              <a:cs typeface="Segoe UI"/>
            </a:endParaRPr>
          </a:p>
        </p:txBody>
      </p:sp>
      <p:pic>
        <p:nvPicPr>
          <p:cNvPr id="7" name="Afbeelding 6">
            <a:extLst>
              <a:ext uri="{FF2B5EF4-FFF2-40B4-BE49-F238E27FC236}">
                <a16:creationId xmlns:a16="http://schemas.microsoft.com/office/drawing/2014/main" id="{268AE7E6-CE59-F2EC-E47B-714BEA33F0F6}"/>
              </a:ext>
            </a:extLst>
          </p:cNvPr>
          <p:cNvPicPr>
            <a:picLocks noChangeAspect="1"/>
          </p:cNvPicPr>
          <p:nvPr/>
        </p:nvPicPr>
        <p:blipFill>
          <a:blip r:embed="rId4"/>
          <a:stretch>
            <a:fillRect/>
          </a:stretch>
        </p:blipFill>
        <p:spPr>
          <a:xfrm rot="458729">
            <a:off x="8138056" y="2088751"/>
            <a:ext cx="2989581" cy="3042651"/>
          </a:xfrm>
          <a:prstGeom prst="rect">
            <a:avLst/>
          </a:prstGeom>
        </p:spPr>
      </p:pic>
    </p:spTree>
    <p:extLst>
      <p:ext uri="{BB962C8B-B14F-4D97-AF65-F5344CB8AC3E}">
        <p14:creationId xmlns:p14="http://schemas.microsoft.com/office/powerpoint/2010/main" val="3838426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4" name="Afbeelding 23" descr="Afbeelding met tekst, teken, buiten, rood&#10;&#10;Automatisch gegenereerde beschrijving">
            <a:extLst>
              <a:ext uri="{FF2B5EF4-FFF2-40B4-BE49-F238E27FC236}">
                <a16:creationId xmlns:a16="http://schemas.microsoft.com/office/drawing/2014/main" id="{F75C03A0-0406-17B5-D10A-3076C9341B75}"/>
              </a:ext>
            </a:extLst>
          </p:cNvPr>
          <p:cNvPicPr>
            <a:picLocks noChangeAspect="1"/>
          </p:cNvPicPr>
          <p:nvPr/>
        </p:nvPicPr>
        <p:blipFill>
          <a:blip r:embed="rId3"/>
          <a:stretch>
            <a:fillRect/>
          </a:stretch>
        </p:blipFill>
        <p:spPr>
          <a:xfrm>
            <a:off x="10621426" y="5473888"/>
            <a:ext cx="1390650" cy="1390650"/>
          </a:xfrm>
          <a:prstGeom prst="rect">
            <a:avLst/>
          </a:prstGeom>
        </p:spPr>
      </p:pic>
      <p:sp>
        <p:nvSpPr>
          <p:cNvPr id="2" name="Titel 1">
            <a:extLst>
              <a:ext uri="{FF2B5EF4-FFF2-40B4-BE49-F238E27FC236}">
                <a16:creationId xmlns:a16="http://schemas.microsoft.com/office/drawing/2014/main" id="{52C1D7F8-28C9-1887-3937-8C373D71BB2F}"/>
              </a:ext>
            </a:extLst>
          </p:cNvPr>
          <p:cNvSpPr txBox="1">
            <a:spLocks/>
          </p:cNvSpPr>
          <p:nvPr/>
        </p:nvSpPr>
        <p:spPr>
          <a:xfrm rot="21427348">
            <a:off x="989400" y="377769"/>
            <a:ext cx="10213200" cy="111283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dirty="0">
                <a:solidFill>
                  <a:srgbClr val="273758"/>
                </a:solidFill>
                <a:latin typeface="Playfair Display"/>
              </a:rPr>
              <a:t>Vervolg</a:t>
            </a:r>
            <a:endParaRPr lang="en-US" dirty="0"/>
          </a:p>
        </p:txBody>
      </p:sp>
      <p:sp>
        <p:nvSpPr>
          <p:cNvPr id="3" name="Tijdelijke aanduiding voor inhoud 2">
            <a:extLst>
              <a:ext uri="{FF2B5EF4-FFF2-40B4-BE49-F238E27FC236}">
                <a16:creationId xmlns:a16="http://schemas.microsoft.com/office/drawing/2014/main" id="{8D5A8A2B-28A9-1FFB-E81B-4882A0A6ACAB}"/>
              </a:ext>
            </a:extLst>
          </p:cNvPr>
          <p:cNvSpPr txBox="1">
            <a:spLocks/>
          </p:cNvSpPr>
          <p:nvPr/>
        </p:nvSpPr>
        <p:spPr>
          <a:xfrm>
            <a:off x="967905" y="2619886"/>
            <a:ext cx="10213200" cy="286564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nl-NL">
              <a:latin typeface="Lato" panose="020F0502020204030203" pitchFamily="34" charset="77"/>
            </a:endParaRPr>
          </a:p>
        </p:txBody>
      </p:sp>
      <p:sp>
        <p:nvSpPr>
          <p:cNvPr id="4" name="TextBox 3">
            <a:extLst>
              <a:ext uri="{FF2B5EF4-FFF2-40B4-BE49-F238E27FC236}">
                <a16:creationId xmlns:a16="http://schemas.microsoft.com/office/drawing/2014/main" id="{31F0BBB4-C109-110D-2996-B02B1971446B}"/>
              </a:ext>
            </a:extLst>
          </p:cNvPr>
          <p:cNvSpPr txBox="1"/>
          <p:nvPr/>
        </p:nvSpPr>
        <p:spPr>
          <a:xfrm>
            <a:off x="967905" y="2223373"/>
            <a:ext cx="3398355" cy="46935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nl-NL" b="1" dirty="0">
                <a:solidFill>
                  <a:srgbClr val="212121"/>
                </a:solidFill>
                <a:latin typeface="Calibri"/>
                <a:ea typeface="Lato"/>
                <a:cs typeface="+mn-lt"/>
              </a:rPr>
              <a:t>Vinkhuizen</a:t>
            </a:r>
          </a:p>
          <a:p>
            <a:pPr marL="285750" indent="-285750">
              <a:lnSpc>
                <a:spcPct val="150000"/>
              </a:lnSpc>
              <a:buFontTx/>
              <a:buChar char="-"/>
            </a:pPr>
            <a:r>
              <a:rPr lang="nl-NL" dirty="0">
                <a:solidFill>
                  <a:srgbClr val="212121"/>
                </a:solidFill>
                <a:ea typeface="Lato"/>
                <a:cs typeface="+mn-lt"/>
              </a:rPr>
              <a:t>Businesscase en beslisboom verhuurder</a:t>
            </a:r>
          </a:p>
          <a:p>
            <a:pPr marL="285750" indent="-285750">
              <a:lnSpc>
                <a:spcPct val="150000"/>
              </a:lnSpc>
              <a:buFontTx/>
              <a:buChar char="-"/>
            </a:pPr>
            <a:r>
              <a:rPr lang="nl-NL" dirty="0">
                <a:solidFill>
                  <a:srgbClr val="212121"/>
                </a:solidFill>
                <a:latin typeface="Calibri"/>
                <a:ea typeface="Lato"/>
                <a:cs typeface="+mn-lt"/>
              </a:rPr>
              <a:t>Ondersteuning Huurder </a:t>
            </a:r>
          </a:p>
          <a:p>
            <a:pPr marL="285750" indent="-285750">
              <a:lnSpc>
                <a:spcPct val="150000"/>
              </a:lnSpc>
              <a:buFontTx/>
              <a:buChar char="-"/>
            </a:pPr>
            <a:r>
              <a:rPr lang="nl-NL" dirty="0">
                <a:solidFill>
                  <a:srgbClr val="212121"/>
                </a:solidFill>
                <a:latin typeface="Calibri"/>
                <a:ea typeface="Lato"/>
                <a:cs typeface="+mn-lt"/>
              </a:rPr>
              <a:t>Financieel instrumentarium</a:t>
            </a:r>
          </a:p>
          <a:p>
            <a:pPr marL="285750" indent="-285750">
              <a:lnSpc>
                <a:spcPct val="150000"/>
              </a:lnSpc>
              <a:buFontTx/>
              <a:buChar char="-"/>
            </a:pPr>
            <a:endParaRPr lang="nl-NL" dirty="0">
              <a:solidFill>
                <a:srgbClr val="212121"/>
              </a:solidFill>
              <a:latin typeface="Calibri"/>
              <a:ea typeface="Lato"/>
              <a:cs typeface="+mn-lt"/>
            </a:endParaRPr>
          </a:p>
          <a:p>
            <a:pPr>
              <a:lnSpc>
                <a:spcPct val="150000"/>
              </a:lnSpc>
            </a:pPr>
            <a:endParaRPr lang="nl-NL" dirty="0">
              <a:solidFill>
                <a:srgbClr val="212121"/>
              </a:solidFill>
              <a:latin typeface="Calibri"/>
              <a:ea typeface="Lato"/>
              <a:cs typeface="+mn-lt"/>
            </a:endParaRPr>
          </a:p>
          <a:p>
            <a:pPr marL="457200" indent="-457200">
              <a:buAutoNum type="arabicPeriod"/>
            </a:pPr>
            <a:endParaRPr lang="nl-NL" sz="2400" dirty="0">
              <a:solidFill>
                <a:srgbClr val="212121"/>
              </a:solidFill>
              <a:latin typeface="Calibri"/>
              <a:ea typeface="Lato"/>
              <a:cs typeface="+mn-lt"/>
            </a:endParaRPr>
          </a:p>
          <a:p>
            <a:pPr marL="457200" indent="-457200">
              <a:buAutoNum type="arabicPeriod"/>
            </a:pPr>
            <a:endParaRPr lang="nl-NL" sz="2200" dirty="0">
              <a:solidFill>
                <a:srgbClr val="000000"/>
              </a:solidFill>
              <a:latin typeface="Calibri" panose="020F0502020204030204"/>
              <a:ea typeface="Lato"/>
              <a:cs typeface="Calibri" panose="020F0502020204030204"/>
            </a:endParaRPr>
          </a:p>
          <a:p>
            <a:pPr marL="457200" indent="-457200">
              <a:buAutoNum type="arabicPeriod"/>
            </a:pPr>
            <a:endParaRPr lang="nl-NL" sz="2000" dirty="0">
              <a:solidFill>
                <a:srgbClr val="000000"/>
              </a:solidFill>
              <a:latin typeface="Calibri" panose="020F0502020204030204"/>
              <a:ea typeface="Lato"/>
              <a:cs typeface="Calibri" panose="020F0502020204030204"/>
            </a:endParaRPr>
          </a:p>
          <a:p>
            <a:pPr marL="342900" indent="-342900">
              <a:buAutoNum type="arabicPeriod"/>
            </a:pPr>
            <a:endParaRPr lang="nl-NL" sz="2200" dirty="0">
              <a:latin typeface="Lato"/>
              <a:cs typeface="Segoe UI"/>
            </a:endParaRPr>
          </a:p>
          <a:p>
            <a:r>
              <a:rPr lang="nl-NL" sz="2200" dirty="0">
                <a:latin typeface="Lato"/>
                <a:cs typeface="Segoe UI"/>
              </a:rPr>
              <a:t>​</a:t>
            </a:r>
            <a:endParaRPr lang="nl-NL" sz="2200" dirty="0">
              <a:latin typeface="Lato"/>
              <a:ea typeface="Lato"/>
              <a:cs typeface="Segoe UI"/>
            </a:endParaRPr>
          </a:p>
        </p:txBody>
      </p:sp>
      <p:sp>
        <p:nvSpPr>
          <p:cNvPr id="5" name="TextBox 3">
            <a:extLst>
              <a:ext uri="{FF2B5EF4-FFF2-40B4-BE49-F238E27FC236}">
                <a16:creationId xmlns:a16="http://schemas.microsoft.com/office/drawing/2014/main" id="{D11B0E73-6B01-99AE-E364-7AFCAA5FD100}"/>
              </a:ext>
            </a:extLst>
          </p:cNvPr>
          <p:cNvSpPr txBox="1"/>
          <p:nvPr/>
        </p:nvSpPr>
        <p:spPr>
          <a:xfrm>
            <a:off x="4366260" y="2223373"/>
            <a:ext cx="3398355" cy="34932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nl-NL" b="1" dirty="0">
                <a:solidFill>
                  <a:srgbClr val="212121"/>
                </a:solidFill>
                <a:latin typeface="Calibri"/>
                <a:ea typeface="Lato"/>
                <a:cs typeface="+mn-lt"/>
              </a:rPr>
              <a:t>Pastoor Bos</a:t>
            </a:r>
          </a:p>
          <a:p>
            <a:pPr marL="285750" indent="-285750">
              <a:lnSpc>
                <a:spcPct val="150000"/>
              </a:lnSpc>
              <a:buFontTx/>
              <a:buChar char="-"/>
            </a:pPr>
            <a:r>
              <a:rPr lang="nl-NL" dirty="0">
                <a:solidFill>
                  <a:srgbClr val="212121"/>
                </a:solidFill>
                <a:latin typeface="Calibri"/>
                <a:ea typeface="Lato"/>
                <a:cs typeface="+mn-lt"/>
              </a:rPr>
              <a:t>Kerngroep Collectief en Integraal verduurzamen</a:t>
            </a:r>
          </a:p>
          <a:p>
            <a:pPr marL="285750" indent="-285750">
              <a:lnSpc>
                <a:spcPct val="150000"/>
              </a:lnSpc>
              <a:buFontTx/>
              <a:buChar char="-"/>
            </a:pPr>
            <a:r>
              <a:rPr lang="nl-NL" dirty="0">
                <a:solidFill>
                  <a:srgbClr val="212121"/>
                </a:solidFill>
                <a:latin typeface="Calibri"/>
                <a:ea typeface="Lato"/>
                <a:cs typeface="+mn-lt"/>
              </a:rPr>
              <a:t>Businesscase sociaal-fysiek</a:t>
            </a:r>
          </a:p>
          <a:p>
            <a:pPr>
              <a:lnSpc>
                <a:spcPct val="150000"/>
              </a:lnSpc>
            </a:pPr>
            <a:endParaRPr lang="nl-NL" dirty="0">
              <a:solidFill>
                <a:srgbClr val="212121"/>
              </a:solidFill>
              <a:latin typeface="Calibri"/>
              <a:ea typeface="Lato"/>
              <a:cs typeface="+mn-lt"/>
            </a:endParaRPr>
          </a:p>
          <a:p>
            <a:pPr marL="457200" indent="-457200">
              <a:buAutoNum type="arabicPeriod"/>
            </a:pPr>
            <a:endParaRPr lang="nl-NL" sz="2200" dirty="0">
              <a:solidFill>
                <a:srgbClr val="000000"/>
              </a:solidFill>
              <a:latin typeface="Calibri" panose="020F0502020204030204"/>
              <a:ea typeface="Lato"/>
              <a:cs typeface="Calibri" panose="020F0502020204030204"/>
            </a:endParaRPr>
          </a:p>
          <a:p>
            <a:pPr marL="457200" indent="-457200">
              <a:buAutoNum type="arabicPeriod"/>
            </a:pPr>
            <a:endParaRPr lang="nl-NL" sz="2000" dirty="0">
              <a:solidFill>
                <a:srgbClr val="000000"/>
              </a:solidFill>
              <a:latin typeface="Calibri" panose="020F0502020204030204"/>
              <a:ea typeface="Lato"/>
              <a:cs typeface="Calibri" panose="020F0502020204030204"/>
            </a:endParaRPr>
          </a:p>
          <a:p>
            <a:pPr marL="342900" indent="-342900">
              <a:buAutoNum type="arabicPeriod"/>
            </a:pPr>
            <a:endParaRPr lang="nl-NL" sz="2200" dirty="0">
              <a:latin typeface="Lato"/>
              <a:cs typeface="Segoe UI"/>
            </a:endParaRPr>
          </a:p>
          <a:p>
            <a:r>
              <a:rPr lang="nl-NL" sz="2200" dirty="0">
                <a:latin typeface="Lato"/>
                <a:cs typeface="Segoe UI"/>
              </a:rPr>
              <a:t>​</a:t>
            </a:r>
            <a:endParaRPr lang="nl-NL" sz="2200" dirty="0">
              <a:latin typeface="Lato"/>
              <a:ea typeface="Lato"/>
              <a:cs typeface="Segoe UI"/>
            </a:endParaRPr>
          </a:p>
        </p:txBody>
      </p:sp>
      <p:sp>
        <p:nvSpPr>
          <p:cNvPr id="6" name="TextBox 3">
            <a:extLst>
              <a:ext uri="{FF2B5EF4-FFF2-40B4-BE49-F238E27FC236}">
                <a16:creationId xmlns:a16="http://schemas.microsoft.com/office/drawing/2014/main" id="{044CC563-1231-EDF0-1276-81349E439D48}"/>
              </a:ext>
            </a:extLst>
          </p:cNvPr>
          <p:cNvSpPr txBox="1"/>
          <p:nvPr/>
        </p:nvSpPr>
        <p:spPr>
          <a:xfrm>
            <a:off x="8198235" y="2260451"/>
            <a:ext cx="3993765" cy="39087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nl-NL" b="1" dirty="0">
                <a:solidFill>
                  <a:srgbClr val="212121"/>
                </a:solidFill>
                <a:latin typeface="Calibri"/>
                <a:ea typeface="Lato"/>
                <a:cs typeface="+mn-lt"/>
              </a:rPr>
              <a:t>City Deal</a:t>
            </a:r>
          </a:p>
          <a:p>
            <a:pPr marL="285750" indent="-285750">
              <a:lnSpc>
                <a:spcPct val="150000"/>
              </a:lnSpc>
              <a:buFontTx/>
              <a:buChar char="-"/>
            </a:pPr>
            <a:r>
              <a:rPr lang="nl-NL" dirty="0">
                <a:solidFill>
                  <a:srgbClr val="212121"/>
                </a:solidFill>
                <a:latin typeface="Calibri"/>
                <a:ea typeface="Lato"/>
                <a:cs typeface="+mn-lt"/>
              </a:rPr>
              <a:t>2x casestudy </a:t>
            </a:r>
          </a:p>
          <a:p>
            <a:pPr marL="285750" indent="-285750">
              <a:lnSpc>
                <a:spcPct val="150000"/>
              </a:lnSpc>
              <a:buFontTx/>
              <a:buChar char="-"/>
            </a:pPr>
            <a:r>
              <a:rPr lang="nl-NL" dirty="0">
                <a:solidFill>
                  <a:srgbClr val="212121"/>
                </a:solidFill>
                <a:latin typeface="Calibri"/>
                <a:ea typeface="Lato"/>
                <a:cs typeface="+mn-lt"/>
              </a:rPr>
              <a:t>2x </a:t>
            </a:r>
            <a:r>
              <a:rPr lang="nl-NL" dirty="0" err="1">
                <a:solidFill>
                  <a:srgbClr val="212121"/>
                </a:solidFill>
                <a:latin typeface="Calibri"/>
                <a:ea typeface="Lato"/>
                <a:cs typeface="+mn-lt"/>
              </a:rPr>
              <a:t>lessons</a:t>
            </a:r>
            <a:r>
              <a:rPr lang="nl-NL" dirty="0">
                <a:solidFill>
                  <a:srgbClr val="212121"/>
                </a:solidFill>
                <a:latin typeface="Calibri"/>
                <a:ea typeface="Lato"/>
                <a:cs typeface="+mn-lt"/>
              </a:rPr>
              <a:t> </a:t>
            </a:r>
            <a:r>
              <a:rPr lang="nl-NL" dirty="0" err="1">
                <a:solidFill>
                  <a:srgbClr val="212121"/>
                </a:solidFill>
                <a:latin typeface="Calibri"/>
                <a:ea typeface="Lato"/>
                <a:cs typeface="+mn-lt"/>
              </a:rPr>
              <a:t>learned</a:t>
            </a:r>
            <a:r>
              <a:rPr lang="nl-NL" dirty="0">
                <a:solidFill>
                  <a:srgbClr val="212121"/>
                </a:solidFill>
                <a:latin typeface="Calibri"/>
                <a:ea typeface="Lato"/>
                <a:cs typeface="+mn-lt"/>
              </a:rPr>
              <a:t> </a:t>
            </a:r>
          </a:p>
          <a:p>
            <a:pPr marL="285750" indent="-285750">
              <a:lnSpc>
                <a:spcPct val="150000"/>
              </a:lnSpc>
              <a:buFontTx/>
              <a:buChar char="-"/>
            </a:pPr>
            <a:r>
              <a:rPr lang="nl-NL" dirty="0">
                <a:solidFill>
                  <a:srgbClr val="212121"/>
                </a:solidFill>
                <a:latin typeface="Calibri"/>
                <a:ea typeface="Lato"/>
                <a:cs typeface="+mn-lt"/>
              </a:rPr>
              <a:t>2x How </a:t>
            </a:r>
            <a:r>
              <a:rPr lang="nl-NL" dirty="0" err="1">
                <a:solidFill>
                  <a:srgbClr val="212121"/>
                </a:solidFill>
                <a:latin typeface="Calibri"/>
                <a:ea typeface="Lato"/>
                <a:cs typeface="+mn-lt"/>
              </a:rPr>
              <a:t>to</a:t>
            </a:r>
            <a:r>
              <a:rPr lang="nl-NL" dirty="0">
                <a:solidFill>
                  <a:srgbClr val="212121"/>
                </a:solidFill>
                <a:latin typeface="Calibri"/>
                <a:ea typeface="Lato"/>
                <a:cs typeface="+mn-lt"/>
              </a:rPr>
              <a:t>…</a:t>
            </a:r>
          </a:p>
          <a:p>
            <a:pPr marL="285750" indent="-285750">
              <a:lnSpc>
                <a:spcPct val="150000"/>
              </a:lnSpc>
              <a:buFontTx/>
              <a:buChar char="-"/>
            </a:pPr>
            <a:r>
              <a:rPr lang="nl-NL" dirty="0">
                <a:solidFill>
                  <a:srgbClr val="212121"/>
                </a:solidFill>
                <a:latin typeface="Calibri"/>
                <a:ea typeface="Lato"/>
                <a:cs typeface="+mn-lt"/>
              </a:rPr>
              <a:t>Reflectie op De Heilige Integraal</a:t>
            </a:r>
          </a:p>
          <a:p>
            <a:pPr>
              <a:lnSpc>
                <a:spcPct val="150000"/>
              </a:lnSpc>
            </a:pPr>
            <a:endParaRPr lang="nl-NL" dirty="0">
              <a:solidFill>
                <a:srgbClr val="212121"/>
              </a:solidFill>
              <a:latin typeface="Calibri"/>
              <a:ea typeface="Lato"/>
              <a:cs typeface="+mn-lt"/>
            </a:endParaRPr>
          </a:p>
          <a:p>
            <a:pPr marL="457200" indent="-457200">
              <a:buAutoNum type="arabicPeriod"/>
            </a:pPr>
            <a:endParaRPr lang="nl-NL" sz="2200" dirty="0">
              <a:solidFill>
                <a:srgbClr val="000000"/>
              </a:solidFill>
              <a:latin typeface="Calibri" panose="020F0502020204030204"/>
              <a:ea typeface="Lato"/>
              <a:cs typeface="Calibri" panose="020F0502020204030204"/>
            </a:endParaRPr>
          </a:p>
          <a:p>
            <a:pPr marL="457200" indent="-457200">
              <a:buAutoNum type="arabicPeriod"/>
            </a:pPr>
            <a:endParaRPr lang="nl-NL" sz="2000" dirty="0">
              <a:solidFill>
                <a:srgbClr val="000000"/>
              </a:solidFill>
              <a:latin typeface="Calibri" panose="020F0502020204030204"/>
              <a:ea typeface="Lato"/>
              <a:cs typeface="Calibri" panose="020F0502020204030204"/>
            </a:endParaRPr>
          </a:p>
          <a:p>
            <a:pPr marL="342900" indent="-342900">
              <a:buAutoNum type="arabicPeriod"/>
            </a:pPr>
            <a:endParaRPr lang="nl-NL" sz="2200" dirty="0">
              <a:latin typeface="Lato"/>
              <a:cs typeface="Segoe UI"/>
            </a:endParaRPr>
          </a:p>
          <a:p>
            <a:r>
              <a:rPr lang="nl-NL" sz="2200" dirty="0">
                <a:latin typeface="Lato"/>
                <a:cs typeface="Segoe UI"/>
              </a:rPr>
              <a:t>​</a:t>
            </a:r>
            <a:endParaRPr lang="nl-NL" sz="2200" dirty="0">
              <a:latin typeface="Lato"/>
              <a:ea typeface="Lato"/>
              <a:cs typeface="Segoe UI"/>
            </a:endParaRPr>
          </a:p>
        </p:txBody>
      </p:sp>
    </p:spTree>
    <p:extLst>
      <p:ext uri="{BB962C8B-B14F-4D97-AF65-F5344CB8AC3E}">
        <p14:creationId xmlns:p14="http://schemas.microsoft.com/office/powerpoint/2010/main" val="2499269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4" name="Afbeelding 23" descr="Afbeelding met tekst, teken, buiten, rood&#10;&#10;Automatisch gegenereerde beschrijving">
            <a:extLst>
              <a:ext uri="{FF2B5EF4-FFF2-40B4-BE49-F238E27FC236}">
                <a16:creationId xmlns:a16="http://schemas.microsoft.com/office/drawing/2014/main" id="{F75C03A0-0406-17B5-D10A-3076C9341B75}"/>
              </a:ext>
            </a:extLst>
          </p:cNvPr>
          <p:cNvPicPr>
            <a:picLocks noChangeAspect="1"/>
          </p:cNvPicPr>
          <p:nvPr/>
        </p:nvPicPr>
        <p:blipFill>
          <a:blip r:embed="rId3"/>
          <a:stretch>
            <a:fillRect/>
          </a:stretch>
        </p:blipFill>
        <p:spPr>
          <a:xfrm>
            <a:off x="10621426" y="5473888"/>
            <a:ext cx="1390650" cy="1390650"/>
          </a:xfrm>
          <a:prstGeom prst="rect">
            <a:avLst/>
          </a:prstGeom>
        </p:spPr>
      </p:pic>
      <p:sp>
        <p:nvSpPr>
          <p:cNvPr id="2" name="Titel 1">
            <a:extLst>
              <a:ext uri="{FF2B5EF4-FFF2-40B4-BE49-F238E27FC236}">
                <a16:creationId xmlns:a16="http://schemas.microsoft.com/office/drawing/2014/main" id="{52C1D7F8-28C9-1887-3937-8C373D71BB2F}"/>
              </a:ext>
            </a:extLst>
          </p:cNvPr>
          <p:cNvSpPr txBox="1">
            <a:spLocks/>
          </p:cNvSpPr>
          <p:nvPr/>
        </p:nvSpPr>
        <p:spPr>
          <a:xfrm rot="21427348">
            <a:off x="989400" y="377769"/>
            <a:ext cx="10213200" cy="111283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a:solidFill>
                  <a:srgbClr val="273758"/>
                </a:solidFill>
                <a:latin typeface="Playfair Display"/>
              </a:rPr>
              <a:t>Opbrengst van deze dag</a:t>
            </a:r>
          </a:p>
        </p:txBody>
      </p:sp>
      <p:sp>
        <p:nvSpPr>
          <p:cNvPr id="3" name="Tijdelijke aanduiding voor inhoud 2">
            <a:extLst>
              <a:ext uri="{FF2B5EF4-FFF2-40B4-BE49-F238E27FC236}">
                <a16:creationId xmlns:a16="http://schemas.microsoft.com/office/drawing/2014/main" id="{8D5A8A2B-28A9-1FFB-E81B-4882A0A6ACAB}"/>
              </a:ext>
            </a:extLst>
          </p:cNvPr>
          <p:cNvSpPr txBox="1">
            <a:spLocks/>
          </p:cNvSpPr>
          <p:nvPr/>
        </p:nvSpPr>
        <p:spPr>
          <a:xfrm>
            <a:off x="967905" y="2619886"/>
            <a:ext cx="10213200" cy="286564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nl-NL">
              <a:latin typeface="Lato" panose="020F0502020204030203" pitchFamily="34" charset="77"/>
            </a:endParaRPr>
          </a:p>
        </p:txBody>
      </p:sp>
      <p:sp>
        <p:nvSpPr>
          <p:cNvPr id="8" name="TextBox 7">
            <a:extLst>
              <a:ext uri="{FF2B5EF4-FFF2-40B4-BE49-F238E27FC236}">
                <a16:creationId xmlns:a16="http://schemas.microsoft.com/office/drawing/2014/main" id="{85DEEBEA-FAB1-CB07-5384-AE09465615A0}"/>
              </a:ext>
            </a:extLst>
          </p:cNvPr>
          <p:cNvSpPr txBox="1"/>
          <p:nvPr/>
        </p:nvSpPr>
        <p:spPr>
          <a:xfrm>
            <a:off x="2438400" y="3103639"/>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Char char="•"/>
            </a:pPr>
            <a:endParaRPr lang="en-US" sz="2400">
              <a:latin typeface="Lato"/>
              <a:ea typeface="Lato"/>
              <a:cs typeface="Arial"/>
            </a:endParaRPr>
          </a:p>
        </p:txBody>
      </p:sp>
      <p:sp>
        <p:nvSpPr>
          <p:cNvPr id="5" name="TextBox 4">
            <a:extLst>
              <a:ext uri="{FF2B5EF4-FFF2-40B4-BE49-F238E27FC236}">
                <a16:creationId xmlns:a16="http://schemas.microsoft.com/office/drawing/2014/main" id="{8F1E0EED-C0EB-021D-52C8-8067894B413A}"/>
              </a:ext>
            </a:extLst>
          </p:cNvPr>
          <p:cNvSpPr txBox="1"/>
          <p:nvPr/>
        </p:nvSpPr>
        <p:spPr>
          <a:xfrm>
            <a:off x="1053496" y="2908465"/>
            <a:ext cx="496872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latin typeface="Lato"/>
                <a:ea typeface="Lato"/>
                <a:cs typeface="Lato"/>
              </a:rPr>
              <a:t>Met welke lessen of vragen loop jij zo deze sessie uit?</a:t>
            </a:r>
          </a:p>
        </p:txBody>
      </p:sp>
      <p:pic>
        <p:nvPicPr>
          <p:cNvPr id="6" name="Picture 5">
            <a:extLst>
              <a:ext uri="{FF2B5EF4-FFF2-40B4-BE49-F238E27FC236}">
                <a16:creationId xmlns:a16="http://schemas.microsoft.com/office/drawing/2014/main" id="{B0BF482C-09D5-4420-A6B7-7450DAD95555}"/>
              </a:ext>
            </a:extLst>
          </p:cNvPr>
          <p:cNvPicPr>
            <a:picLocks noChangeAspect="1"/>
          </p:cNvPicPr>
          <p:nvPr/>
        </p:nvPicPr>
        <p:blipFill>
          <a:blip r:embed="rId4"/>
          <a:stretch>
            <a:fillRect/>
          </a:stretch>
        </p:blipFill>
        <p:spPr>
          <a:xfrm>
            <a:off x="7004353" y="2262374"/>
            <a:ext cx="5005009" cy="3337156"/>
          </a:xfrm>
          <a:prstGeom prst="rect">
            <a:avLst/>
          </a:prstGeom>
        </p:spPr>
      </p:pic>
    </p:spTree>
    <p:extLst>
      <p:ext uri="{BB962C8B-B14F-4D97-AF65-F5344CB8AC3E}">
        <p14:creationId xmlns:p14="http://schemas.microsoft.com/office/powerpoint/2010/main" val="27510359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e toelichting 4">
            <a:extLst>
              <a:ext uri="{FF2B5EF4-FFF2-40B4-BE49-F238E27FC236}">
                <a16:creationId xmlns:a16="http://schemas.microsoft.com/office/drawing/2014/main" id="{8E5D9C02-7646-9DB5-0C99-422EE61CB3E8}"/>
              </a:ext>
            </a:extLst>
          </p:cNvPr>
          <p:cNvSpPr/>
          <p:nvPr/>
        </p:nvSpPr>
        <p:spPr>
          <a:xfrm>
            <a:off x="2028679" y="180225"/>
            <a:ext cx="3060700" cy="1739900"/>
          </a:xfrm>
          <a:prstGeom prst="wedgeEllipseCallout">
            <a:avLst>
              <a:gd name="adj1" fmla="val 43486"/>
              <a:gd name="adj2" fmla="val 80749"/>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a:solidFill>
                  <a:schemeClr val="tx1"/>
                </a:solidFill>
                <a:latin typeface="Playfair Display Black Roman" pitchFamily="2" charset="77"/>
              </a:rPr>
              <a:t>Mag het van de wet?</a:t>
            </a:r>
          </a:p>
        </p:txBody>
      </p:sp>
      <p:sp>
        <p:nvSpPr>
          <p:cNvPr id="6" name="Ovale toelichting 5">
            <a:extLst>
              <a:ext uri="{FF2B5EF4-FFF2-40B4-BE49-F238E27FC236}">
                <a16:creationId xmlns:a16="http://schemas.microsoft.com/office/drawing/2014/main" id="{1660DE16-4BC5-1872-D585-C9A5DBE15C78}"/>
              </a:ext>
            </a:extLst>
          </p:cNvPr>
          <p:cNvSpPr/>
          <p:nvPr/>
        </p:nvSpPr>
        <p:spPr>
          <a:xfrm>
            <a:off x="8406952" y="1195468"/>
            <a:ext cx="2984499" cy="1739900"/>
          </a:xfrm>
          <a:prstGeom prst="wedgeEllipseCallout">
            <a:avLst>
              <a:gd name="adj1" fmla="val -57453"/>
              <a:gd name="adj2" fmla="val 86588"/>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2000" b="1" dirty="0">
                <a:solidFill>
                  <a:schemeClr val="tx1"/>
                </a:solidFill>
                <a:latin typeface="Playfair Display Black Roman"/>
              </a:rPr>
              <a:t>Draagt dit bij aan een rechtvaardige </a:t>
            </a:r>
            <a:endParaRPr lang="en-US" dirty="0">
              <a:solidFill>
                <a:schemeClr val="tx1"/>
              </a:solidFill>
            </a:endParaRPr>
          </a:p>
          <a:p>
            <a:pPr algn="ctr"/>
            <a:r>
              <a:rPr lang="nl-NL" sz="2000" b="1" dirty="0">
                <a:solidFill>
                  <a:schemeClr val="tx1"/>
                </a:solidFill>
                <a:latin typeface="Playfair Display Black Roman"/>
              </a:rPr>
              <a:t>transitie?</a:t>
            </a:r>
            <a:endParaRPr lang="nl-NL" dirty="0">
              <a:solidFill>
                <a:schemeClr val="tx1"/>
              </a:solidFill>
            </a:endParaRPr>
          </a:p>
        </p:txBody>
      </p:sp>
      <p:sp>
        <p:nvSpPr>
          <p:cNvPr id="7" name="Ovale toelichting 6">
            <a:extLst>
              <a:ext uri="{FF2B5EF4-FFF2-40B4-BE49-F238E27FC236}">
                <a16:creationId xmlns:a16="http://schemas.microsoft.com/office/drawing/2014/main" id="{5E8E1039-7EFB-007C-8EB2-501DCE522D48}"/>
              </a:ext>
            </a:extLst>
          </p:cNvPr>
          <p:cNvSpPr/>
          <p:nvPr/>
        </p:nvSpPr>
        <p:spPr>
          <a:xfrm>
            <a:off x="83252" y="3128663"/>
            <a:ext cx="3124200" cy="1981199"/>
          </a:xfrm>
          <a:prstGeom prst="wedgeEllipseCallout">
            <a:avLst>
              <a:gd name="adj1" fmla="val 68197"/>
              <a:gd name="adj2" fmla="val 3047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a:solidFill>
                  <a:schemeClr val="tx1"/>
                </a:solidFill>
                <a:latin typeface="Playfair Display Black Roman" pitchFamily="2" charset="77"/>
              </a:rPr>
              <a:t>Gaan we goed om met schaarse publieke middelen?</a:t>
            </a:r>
          </a:p>
        </p:txBody>
      </p:sp>
      <p:pic>
        <p:nvPicPr>
          <p:cNvPr id="3" name="Picture 2">
            <a:extLst>
              <a:ext uri="{FF2B5EF4-FFF2-40B4-BE49-F238E27FC236}">
                <a16:creationId xmlns:a16="http://schemas.microsoft.com/office/drawing/2014/main" id="{9D693B2A-D897-4ED9-C732-3F12858346D8}"/>
              </a:ext>
            </a:extLst>
          </p:cNvPr>
          <p:cNvPicPr>
            <a:picLocks noChangeAspect="1"/>
          </p:cNvPicPr>
          <p:nvPr/>
        </p:nvPicPr>
        <p:blipFill>
          <a:blip r:embed="rId2"/>
          <a:stretch>
            <a:fillRect/>
          </a:stretch>
        </p:blipFill>
        <p:spPr>
          <a:xfrm>
            <a:off x="2360737" y="-2534861"/>
            <a:ext cx="8012547" cy="11329239"/>
          </a:xfrm>
          <a:prstGeom prst="rect">
            <a:avLst/>
          </a:prstGeom>
        </p:spPr>
      </p:pic>
      <p:pic>
        <p:nvPicPr>
          <p:cNvPr id="2" name="Afbeelding 1" descr="Afbeelding met tekst, teken, buiten, rood&#10;&#10;Automatisch gegenereerde beschrijving">
            <a:extLst>
              <a:ext uri="{FF2B5EF4-FFF2-40B4-BE49-F238E27FC236}">
                <a16:creationId xmlns:a16="http://schemas.microsoft.com/office/drawing/2014/main" id="{76945A32-A152-1D28-5A4E-8A9560EDDAC5}"/>
              </a:ext>
            </a:extLst>
          </p:cNvPr>
          <p:cNvPicPr>
            <a:picLocks noChangeAspect="1"/>
          </p:cNvPicPr>
          <p:nvPr/>
        </p:nvPicPr>
        <p:blipFill>
          <a:blip r:embed="rId3"/>
          <a:stretch>
            <a:fillRect/>
          </a:stretch>
        </p:blipFill>
        <p:spPr>
          <a:xfrm>
            <a:off x="10621426" y="5485531"/>
            <a:ext cx="1390650" cy="1390650"/>
          </a:xfrm>
          <a:prstGeom prst="rect">
            <a:avLst/>
          </a:prstGeom>
        </p:spPr>
      </p:pic>
    </p:spTree>
    <p:extLst>
      <p:ext uri="{BB962C8B-B14F-4D97-AF65-F5344CB8AC3E}">
        <p14:creationId xmlns:p14="http://schemas.microsoft.com/office/powerpoint/2010/main" val="9908928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jl links en rechts 3">
            <a:extLst>
              <a:ext uri="{FF2B5EF4-FFF2-40B4-BE49-F238E27FC236}">
                <a16:creationId xmlns:a16="http://schemas.microsoft.com/office/drawing/2014/main" id="{7F8DBC01-1325-4B64-501C-A8C303415C2C}"/>
              </a:ext>
            </a:extLst>
          </p:cNvPr>
          <p:cNvSpPr/>
          <p:nvPr/>
        </p:nvSpPr>
        <p:spPr>
          <a:xfrm>
            <a:off x="6551113" y="5654996"/>
            <a:ext cx="3198652" cy="646330"/>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OPLOSSING</a:t>
            </a:r>
          </a:p>
        </p:txBody>
      </p:sp>
      <p:sp>
        <p:nvSpPr>
          <p:cNvPr id="8" name="Pijl links en rechts 7">
            <a:extLst>
              <a:ext uri="{FF2B5EF4-FFF2-40B4-BE49-F238E27FC236}">
                <a16:creationId xmlns:a16="http://schemas.microsoft.com/office/drawing/2014/main" id="{9BC12B33-43EE-87EF-674D-F1A959F8D084}"/>
              </a:ext>
            </a:extLst>
          </p:cNvPr>
          <p:cNvSpPr/>
          <p:nvPr/>
        </p:nvSpPr>
        <p:spPr>
          <a:xfrm rot="16200000">
            <a:off x="2691649" y="2207432"/>
            <a:ext cx="2923740" cy="696144"/>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WERKWIJZE</a:t>
            </a:r>
          </a:p>
        </p:txBody>
      </p:sp>
      <p:sp>
        <p:nvSpPr>
          <p:cNvPr id="10" name="Tekstvak 9">
            <a:extLst>
              <a:ext uri="{FF2B5EF4-FFF2-40B4-BE49-F238E27FC236}">
                <a16:creationId xmlns:a16="http://schemas.microsoft.com/office/drawing/2014/main" id="{BD814587-25CD-E6B7-9A14-1857609DA995}"/>
              </a:ext>
            </a:extLst>
          </p:cNvPr>
          <p:cNvSpPr txBox="1"/>
          <p:nvPr/>
        </p:nvSpPr>
        <p:spPr>
          <a:xfrm>
            <a:off x="2454726" y="245878"/>
            <a:ext cx="3451178" cy="646331"/>
          </a:xfrm>
          <a:prstGeom prst="rect">
            <a:avLst/>
          </a:prstGeom>
          <a:noFill/>
        </p:spPr>
        <p:txBody>
          <a:bodyPr wrap="square">
            <a:spAutoFit/>
          </a:bodyPr>
          <a:lstStyle/>
          <a:p>
            <a:pPr algn="ctr"/>
            <a:r>
              <a:rPr lang="nl-NL" b="1" dirty="0"/>
              <a:t>Onbekende </a:t>
            </a:r>
            <a:r>
              <a:rPr lang="nl-NL" b="1" dirty="0">
                <a:solidFill>
                  <a:schemeClr val="tx1"/>
                </a:solidFill>
              </a:rPr>
              <a:t>Werkwijze</a:t>
            </a:r>
          </a:p>
          <a:p>
            <a:pPr algn="ctr"/>
            <a:r>
              <a:rPr lang="nl-NL" dirty="0">
                <a:solidFill>
                  <a:schemeClr val="tx1"/>
                </a:solidFill>
              </a:rPr>
              <a:t>Maatwerk</a:t>
            </a:r>
          </a:p>
        </p:txBody>
      </p:sp>
      <p:sp>
        <p:nvSpPr>
          <p:cNvPr id="11" name="Tekstvak 10">
            <a:extLst>
              <a:ext uri="{FF2B5EF4-FFF2-40B4-BE49-F238E27FC236}">
                <a16:creationId xmlns:a16="http://schemas.microsoft.com/office/drawing/2014/main" id="{BF059202-EE36-8E0C-B585-57D6058A0DB6}"/>
              </a:ext>
            </a:extLst>
          </p:cNvPr>
          <p:cNvSpPr txBox="1"/>
          <p:nvPr/>
        </p:nvSpPr>
        <p:spPr>
          <a:xfrm>
            <a:off x="2919566" y="4020046"/>
            <a:ext cx="2459519" cy="1200329"/>
          </a:xfrm>
          <a:prstGeom prst="rect">
            <a:avLst/>
          </a:prstGeom>
          <a:noFill/>
        </p:spPr>
        <p:txBody>
          <a:bodyPr wrap="none" rtlCol="0">
            <a:spAutoFit/>
          </a:bodyPr>
          <a:lstStyle/>
          <a:p>
            <a:pPr algn="ctr"/>
            <a:r>
              <a:rPr lang="nl-NL" dirty="0">
                <a:solidFill>
                  <a:schemeClr val="tx1"/>
                </a:solidFill>
              </a:rPr>
              <a:t> </a:t>
            </a:r>
          </a:p>
          <a:p>
            <a:pPr algn="ctr"/>
            <a:r>
              <a:rPr lang="nl-NL" b="1" dirty="0"/>
              <a:t>Bekende Werkwijze</a:t>
            </a:r>
            <a:endParaRPr lang="nl-NL" b="1" dirty="0">
              <a:solidFill>
                <a:schemeClr val="tx1"/>
              </a:solidFill>
            </a:endParaRPr>
          </a:p>
          <a:p>
            <a:pPr algn="ctr"/>
            <a:r>
              <a:rPr lang="nl-NL" dirty="0">
                <a:solidFill>
                  <a:schemeClr val="tx1"/>
                </a:solidFill>
              </a:rPr>
              <a:t>Routine</a:t>
            </a:r>
          </a:p>
          <a:p>
            <a:endParaRPr lang="nl-NL" dirty="0"/>
          </a:p>
        </p:txBody>
      </p:sp>
      <p:sp>
        <p:nvSpPr>
          <p:cNvPr id="12" name="Tekstvak 11">
            <a:extLst>
              <a:ext uri="{FF2B5EF4-FFF2-40B4-BE49-F238E27FC236}">
                <a16:creationId xmlns:a16="http://schemas.microsoft.com/office/drawing/2014/main" id="{31176D79-88F2-4F52-FE5A-91659FEB2DA3}"/>
              </a:ext>
            </a:extLst>
          </p:cNvPr>
          <p:cNvSpPr txBox="1"/>
          <p:nvPr/>
        </p:nvSpPr>
        <p:spPr>
          <a:xfrm>
            <a:off x="4381792" y="5654996"/>
            <a:ext cx="1994585" cy="646331"/>
          </a:xfrm>
          <a:prstGeom prst="rect">
            <a:avLst/>
          </a:prstGeom>
          <a:noFill/>
        </p:spPr>
        <p:txBody>
          <a:bodyPr wrap="none" rtlCol="0">
            <a:spAutoFit/>
          </a:bodyPr>
          <a:lstStyle/>
          <a:p>
            <a:pPr algn="ctr"/>
            <a:r>
              <a:rPr lang="nl-NL" b="1" dirty="0"/>
              <a:t>Bekende Oplossing</a:t>
            </a:r>
          </a:p>
          <a:p>
            <a:pPr algn="ctr"/>
            <a:r>
              <a:rPr lang="nl-NL" dirty="0"/>
              <a:t>output</a:t>
            </a:r>
          </a:p>
        </p:txBody>
      </p:sp>
      <p:sp>
        <p:nvSpPr>
          <p:cNvPr id="13" name="Tekstvak 12">
            <a:extLst>
              <a:ext uri="{FF2B5EF4-FFF2-40B4-BE49-F238E27FC236}">
                <a16:creationId xmlns:a16="http://schemas.microsoft.com/office/drawing/2014/main" id="{C37C2933-24F9-ED59-26B0-D37926E5B605}"/>
              </a:ext>
            </a:extLst>
          </p:cNvPr>
          <p:cNvSpPr txBox="1"/>
          <p:nvPr/>
        </p:nvSpPr>
        <p:spPr>
          <a:xfrm>
            <a:off x="9924905" y="5654996"/>
            <a:ext cx="2267095" cy="646331"/>
          </a:xfrm>
          <a:prstGeom prst="rect">
            <a:avLst/>
          </a:prstGeom>
          <a:noFill/>
        </p:spPr>
        <p:txBody>
          <a:bodyPr wrap="none" rtlCol="0">
            <a:spAutoFit/>
          </a:bodyPr>
          <a:lstStyle/>
          <a:p>
            <a:pPr algn="ctr"/>
            <a:r>
              <a:rPr lang="nl-NL" b="1" dirty="0"/>
              <a:t>Onbekende Oplossing</a:t>
            </a:r>
          </a:p>
          <a:p>
            <a:pPr algn="ctr"/>
            <a:r>
              <a:rPr lang="nl-NL" dirty="0" err="1"/>
              <a:t>Outcome</a:t>
            </a:r>
            <a:r>
              <a:rPr lang="nl-NL" dirty="0"/>
              <a:t>/impact</a:t>
            </a:r>
          </a:p>
        </p:txBody>
      </p:sp>
      <p:cxnSp>
        <p:nvCxnSpPr>
          <p:cNvPr id="16" name="Rechte verbindingslijn 15">
            <a:extLst>
              <a:ext uri="{FF2B5EF4-FFF2-40B4-BE49-F238E27FC236}">
                <a16:creationId xmlns:a16="http://schemas.microsoft.com/office/drawing/2014/main" id="{4BED3160-3252-E7D1-44E5-FB678599562F}"/>
              </a:ext>
            </a:extLst>
          </p:cNvPr>
          <p:cNvCxnSpPr>
            <a:cxnSpLocks/>
          </p:cNvCxnSpPr>
          <p:nvPr/>
        </p:nvCxnSpPr>
        <p:spPr>
          <a:xfrm>
            <a:off x="8152151" y="554341"/>
            <a:ext cx="0" cy="411651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E7B22A76-C934-D9BB-343B-0EA338DDC7DE}"/>
              </a:ext>
            </a:extLst>
          </p:cNvPr>
          <p:cNvCxnSpPr>
            <a:cxnSpLocks/>
          </p:cNvCxnSpPr>
          <p:nvPr/>
        </p:nvCxnSpPr>
        <p:spPr>
          <a:xfrm flipH="1">
            <a:off x="6088920" y="2617061"/>
            <a:ext cx="4123038"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vaal 20">
            <a:extLst>
              <a:ext uri="{FF2B5EF4-FFF2-40B4-BE49-F238E27FC236}">
                <a16:creationId xmlns:a16="http://schemas.microsoft.com/office/drawing/2014/main" id="{B3A1313C-FE33-0672-4BDD-F0BB7300B2C6}"/>
              </a:ext>
            </a:extLst>
          </p:cNvPr>
          <p:cNvSpPr/>
          <p:nvPr/>
        </p:nvSpPr>
        <p:spPr>
          <a:xfrm>
            <a:off x="5622778" y="2776041"/>
            <a:ext cx="2353267" cy="2345175"/>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nl-NL" sz="2400" b="1" dirty="0">
                <a:ln w="0">
                  <a:solidFill>
                    <a:sysClr val="windowText" lastClr="000000"/>
                  </a:solidFill>
                </a:ln>
                <a:solidFill>
                  <a:srgbClr val="E4D58F"/>
                </a:solidFill>
                <a:effectLst>
                  <a:outerShdw blurRad="38100" dist="19050" dir="2700000" algn="tl" rotWithShape="0">
                    <a:schemeClr val="dk1">
                      <a:alpha val="40000"/>
                    </a:schemeClr>
                  </a:outerShdw>
                </a:effectLst>
              </a:rPr>
              <a:t>Lijn / Sectoraal</a:t>
            </a:r>
            <a:endParaRPr lang="nl-NL" sz="2400" b="1" dirty="0">
              <a:ln>
                <a:solidFill>
                  <a:sysClr val="windowText" lastClr="000000"/>
                </a:solidFill>
              </a:ln>
              <a:solidFill>
                <a:srgbClr val="E4D58F"/>
              </a:solidFill>
            </a:endParaRPr>
          </a:p>
        </p:txBody>
      </p:sp>
      <p:sp>
        <p:nvSpPr>
          <p:cNvPr id="23" name="Ovaal 22">
            <a:extLst>
              <a:ext uri="{FF2B5EF4-FFF2-40B4-BE49-F238E27FC236}">
                <a16:creationId xmlns:a16="http://schemas.microsoft.com/office/drawing/2014/main" id="{0D6620AD-E330-ACB9-FD20-C9D2CC31C36A}"/>
              </a:ext>
            </a:extLst>
          </p:cNvPr>
          <p:cNvSpPr/>
          <p:nvPr/>
        </p:nvSpPr>
        <p:spPr>
          <a:xfrm>
            <a:off x="8475216" y="2776034"/>
            <a:ext cx="2440430" cy="234517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nl-NL" sz="2400" b="1" dirty="0">
                <a:ln w="0">
                  <a:solidFill>
                    <a:sysClr val="windowText" lastClr="000000"/>
                  </a:solidFill>
                </a:ln>
                <a:solidFill>
                  <a:srgbClr val="E4D58F"/>
                </a:solidFill>
                <a:effectLst>
                  <a:outerShdw blurRad="38100" dist="19050" dir="2700000" algn="tl" rotWithShape="0">
                    <a:schemeClr val="dk1">
                      <a:alpha val="40000"/>
                    </a:schemeClr>
                  </a:outerShdw>
                </a:effectLst>
              </a:rPr>
              <a:t>Project organisatie</a:t>
            </a:r>
          </a:p>
          <a:p>
            <a:pPr algn="ctr"/>
            <a:r>
              <a:rPr lang="nl-NL" sz="2200" b="1" dirty="0">
                <a:ln w="0">
                  <a:solidFill>
                    <a:sysClr val="windowText" lastClr="000000"/>
                  </a:solidFill>
                </a:ln>
                <a:solidFill>
                  <a:srgbClr val="E4D58F"/>
                </a:solidFill>
                <a:effectLst>
                  <a:outerShdw blurRad="38100" dist="19050" dir="2700000" algn="tl" rotWithShape="0">
                    <a:schemeClr val="dk1">
                      <a:alpha val="40000"/>
                    </a:schemeClr>
                  </a:outerShdw>
                </a:effectLst>
              </a:rPr>
              <a:t>(participatie)</a:t>
            </a:r>
          </a:p>
        </p:txBody>
      </p:sp>
      <p:sp>
        <p:nvSpPr>
          <p:cNvPr id="24" name="Ovaal 23">
            <a:extLst>
              <a:ext uri="{FF2B5EF4-FFF2-40B4-BE49-F238E27FC236}">
                <a16:creationId xmlns:a16="http://schemas.microsoft.com/office/drawing/2014/main" id="{8E251C08-C209-CC25-18AB-FA537A349EC8}"/>
              </a:ext>
            </a:extLst>
          </p:cNvPr>
          <p:cNvSpPr/>
          <p:nvPr/>
        </p:nvSpPr>
        <p:spPr>
          <a:xfrm>
            <a:off x="5562048" y="147024"/>
            <a:ext cx="2353267" cy="234518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nl-NL" sz="2400" b="1" dirty="0">
                <a:ln w="0">
                  <a:solidFill>
                    <a:sysClr val="windowText" lastClr="000000"/>
                  </a:solidFill>
                </a:ln>
                <a:solidFill>
                  <a:srgbClr val="E4D58F"/>
                </a:solidFill>
                <a:effectLst>
                  <a:outerShdw blurRad="38100" dist="19050" dir="2700000" algn="tl" rotWithShape="0">
                    <a:schemeClr val="dk1">
                      <a:alpha val="40000"/>
                    </a:schemeClr>
                  </a:outerShdw>
                </a:effectLst>
              </a:rPr>
              <a:t>Project organisatie</a:t>
            </a:r>
          </a:p>
          <a:p>
            <a:pPr algn="ctr"/>
            <a:r>
              <a:rPr lang="nl-NL" sz="2400" b="1" dirty="0">
                <a:ln w="0">
                  <a:solidFill>
                    <a:sysClr val="windowText" lastClr="000000"/>
                  </a:solidFill>
                </a:ln>
                <a:solidFill>
                  <a:srgbClr val="E4D58F"/>
                </a:solidFill>
                <a:effectLst>
                  <a:outerShdw blurRad="38100" dist="19050" dir="2700000" algn="tl" rotWithShape="0">
                    <a:schemeClr val="dk1">
                      <a:alpha val="40000"/>
                    </a:schemeClr>
                  </a:outerShdw>
                </a:effectLst>
              </a:rPr>
              <a:t>(expert)</a:t>
            </a:r>
          </a:p>
        </p:txBody>
      </p:sp>
      <p:pic>
        <p:nvPicPr>
          <p:cNvPr id="26" name="Picture 4">
            <a:extLst>
              <a:ext uri="{FF2B5EF4-FFF2-40B4-BE49-F238E27FC236}">
                <a16:creationId xmlns:a16="http://schemas.microsoft.com/office/drawing/2014/main" id="{BC061D23-9F64-C81B-4B67-109AF5089C89}"/>
              </a:ext>
            </a:extLst>
          </p:cNvPr>
          <p:cNvPicPr>
            <a:picLocks noChangeAspect="1"/>
          </p:cNvPicPr>
          <p:nvPr/>
        </p:nvPicPr>
        <p:blipFill>
          <a:blip r:embed="rId2"/>
          <a:stretch>
            <a:fillRect/>
          </a:stretch>
        </p:blipFill>
        <p:spPr>
          <a:xfrm rot="1753543">
            <a:off x="7972463" y="-138938"/>
            <a:ext cx="3088945" cy="2834259"/>
          </a:xfrm>
          <a:prstGeom prst="rect">
            <a:avLst/>
          </a:prstGeom>
        </p:spPr>
      </p:pic>
      <p:sp>
        <p:nvSpPr>
          <p:cNvPr id="2" name="Tekstvak 1">
            <a:extLst>
              <a:ext uri="{FF2B5EF4-FFF2-40B4-BE49-F238E27FC236}">
                <a16:creationId xmlns:a16="http://schemas.microsoft.com/office/drawing/2014/main" id="{ED43D1AB-417F-45FF-BB75-06D4FD51B556}"/>
              </a:ext>
            </a:extLst>
          </p:cNvPr>
          <p:cNvSpPr txBox="1"/>
          <p:nvPr/>
        </p:nvSpPr>
        <p:spPr>
          <a:xfrm>
            <a:off x="375091" y="1806537"/>
            <a:ext cx="2199821" cy="1938992"/>
          </a:xfrm>
          <a:prstGeom prst="rect">
            <a:avLst/>
          </a:prstGeom>
          <a:noFill/>
        </p:spPr>
        <p:txBody>
          <a:bodyPr wrap="square" rtlCol="0">
            <a:spAutoFit/>
          </a:bodyPr>
          <a:lstStyle/>
          <a:p>
            <a:r>
              <a:rPr lang="nl-NL" sz="4000" b="1" dirty="0">
                <a:solidFill>
                  <a:srgbClr val="E4D58F"/>
                </a:solidFill>
              </a:rPr>
              <a:t>De heilige integraal</a:t>
            </a:r>
          </a:p>
        </p:txBody>
      </p:sp>
    </p:spTree>
    <p:extLst>
      <p:ext uri="{BB962C8B-B14F-4D97-AF65-F5344CB8AC3E}">
        <p14:creationId xmlns:p14="http://schemas.microsoft.com/office/powerpoint/2010/main" val="1633355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4" name="Afbeelding 23" descr="Afbeelding met tekst, teken, buiten, rood&#10;&#10;Automatisch gegenereerde beschrijving">
            <a:extLst>
              <a:ext uri="{FF2B5EF4-FFF2-40B4-BE49-F238E27FC236}">
                <a16:creationId xmlns:a16="http://schemas.microsoft.com/office/drawing/2014/main" id="{F75C03A0-0406-17B5-D10A-3076C9341B75}"/>
              </a:ext>
            </a:extLst>
          </p:cNvPr>
          <p:cNvPicPr>
            <a:picLocks noChangeAspect="1"/>
          </p:cNvPicPr>
          <p:nvPr/>
        </p:nvPicPr>
        <p:blipFill>
          <a:blip r:embed="rId3"/>
          <a:stretch>
            <a:fillRect/>
          </a:stretch>
        </p:blipFill>
        <p:spPr>
          <a:xfrm>
            <a:off x="10621426" y="5473888"/>
            <a:ext cx="1390650" cy="1390650"/>
          </a:xfrm>
          <a:prstGeom prst="rect">
            <a:avLst/>
          </a:prstGeom>
        </p:spPr>
      </p:pic>
      <p:sp>
        <p:nvSpPr>
          <p:cNvPr id="2" name="Titel 1">
            <a:extLst>
              <a:ext uri="{FF2B5EF4-FFF2-40B4-BE49-F238E27FC236}">
                <a16:creationId xmlns:a16="http://schemas.microsoft.com/office/drawing/2014/main" id="{52C1D7F8-28C9-1887-3937-8C373D71BB2F}"/>
              </a:ext>
            </a:extLst>
          </p:cNvPr>
          <p:cNvSpPr txBox="1">
            <a:spLocks/>
          </p:cNvSpPr>
          <p:nvPr/>
        </p:nvSpPr>
        <p:spPr>
          <a:xfrm rot="21427348">
            <a:off x="989400" y="377769"/>
            <a:ext cx="10213200" cy="111283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dirty="0">
                <a:solidFill>
                  <a:srgbClr val="273758"/>
                </a:solidFill>
                <a:latin typeface="Playfair Display"/>
              </a:rPr>
              <a:t>Waarom Integraal?</a:t>
            </a:r>
            <a:endParaRPr lang="en-US" dirty="0"/>
          </a:p>
        </p:txBody>
      </p:sp>
      <p:pic>
        <p:nvPicPr>
          <p:cNvPr id="8" name="Afbeelding 7">
            <a:extLst>
              <a:ext uri="{FF2B5EF4-FFF2-40B4-BE49-F238E27FC236}">
                <a16:creationId xmlns:a16="http://schemas.microsoft.com/office/drawing/2014/main" id="{54073E8D-F93D-84AC-AE0B-DB2FEBB3A274}"/>
              </a:ext>
            </a:extLst>
          </p:cNvPr>
          <p:cNvPicPr>
            <a:picLocks noChangeAspect="1"/>
          </p:cNvPicPr>
          <p:nvPr/>
        </p:nvPicPr>
        <p:blipFill>
          <a:blip r:embed="rId4"/>
          <a:stretch>
            <a:fillRect/>
          </a:stretch>
        </p:blipFill>
        <p:spPr>
          <a:xfrm>
            <a:off x="2209800" y="1605251"/>
            <a:ext cx="7772400" cy="2835677"/>
          </a:xfrm>
          <a:prstGeom prst="rect">
            <a:avLst/>
          </a:prstGeom>
        </p:spPr>
      </p:pic>
      <p:pic>
        <p:nvPicPr>
          <p:cNvPr id="7" name="Afbeelding 6">
            <a:extLst>
              <a:ext uri="{FF2B5EF4-FFF2-40B4-BE49-F238E27FC236}">
                <a16:creationId xmlns:a16="http://schemas.microsoft.com/office/drawing/2014/main" id="{2673F559-62C9-78C7-DC7D-32CF9D23F286}"/>
              </a:ext>
            </a:extLst>
          </p:cNvPr>
          <p:cNvPicPr>
            <a:picLocks noChangeAspect="1"/>
          </p:cNvPicPr>
          <p:nvPr/>
        </p:nvPicPr>
        <p:blipFill>
          <a:blip r:embed="rId5"/>
          <a:stretch>
            <a:fillRect/>
          </a:stretch>
        </p:blipFill>
        <p:spPr>
          <a:xfrm rot="21110202">
            <a:off x="-20907" y="3041537"/>
            <a:ext cx="3219520" cy="2098650"/>
          </a:xfrm>
          <a:prstGeom prst="rect">
            <a:avLst/>
          </a:prstGeom>
        </p:spPr>
      </p:pic>
      <p:pic>
        <p:nvPicPr>
          <p:cNvPr id="5" name="Afbeelding 4">
            <a:extLst>
              <a:ext uri="{FF2B5EF4-FFF2-40B4-BE49-F238E27FC236}">
                <a16:creationId xmlns:a16="http://schemas.microsoft.com/office/drawing/2014/main" id="{5FCACF8C-C5D1-A230-254C-6E63F96EE6C8}"/>
              </a:ext>
            </a:extLst>
          </p:cNvPr>
          <p:cNvPicPr>
            <a:picLocks noChangeAspect="1"/>
          </p:cNvPicPr>
          <p:nvPr/>
        </p:nvPicPr>
        <p:blipFill>
          <a:blip r:embed="rId6"/>
          <a:stretch>
            <a:fillRect/>
          </a:stretch>
        </p:blipFill>
        <p:spPr>
          <a:xfrm rot="348313">
            <a:off x="3200253" y="4153942"/>
            <a:ext cx="2129747" cy="2603024"/>
          </a:xfrm>
          <a:prstGeom prst="rect">
            <a:avLst/>
          </a:prstGeom>
        </p:spPr>
      </p:pic>
      <p:pic>
        <p:nvPicPr>
          <p:cNvPr id="6" name="Afbeelding 5">
            <a:extLst>
              <a:ext uri="{FF2B5EF4-FFF2-40B4-BE49-F238E27FC236}">
                <a16:creationId xmlns:a16="http://schemas.microsoft.com/office/drawing/2014/main" id="{D1C5DBEB-2C0A-7308-1042-556C7DD48E78}"/>
              </a:ext>
            </a:extLst>
          </p:cNvPr>
          <p:cNvPicPr>
            <a:picLocks noChangeAspect="1"/>
          </p:cNvPicPr>
          <p:nvPr/>
        </p:nvPicPr>
        <p:blipFill>
          <a:blip r:embed="rId7"/>
          <a:stretch>
            <a:fillRect/>
          </a:stretch>
        </p:blipFill>
        <p:spPr>
          <a:xfrm rot="20848563">
            <a:off x="5613374" y="4067204"/>
            <a:ext cx="3479317" cy="2371090"/>
          </a:xfrm>
          <a:prstGeom prst="rect">
            <a:avLst/>
          </a:prstGeom>
        </p:spPr>
      </p:pic>
      <p:pic>
        <p:nvPicPr>
          <p:cNvPr id="3" name="Afbeelding 2">
            <a:extLst>
              <a:ext uri="{FF2B5EF4-FFF2-40B4-BE49-F238E27FC236}">
                <a16:creationId xmlns:a16="http://schemas.microsoft.com/office/drawing/2014/main" id="{DA183D8C-3D0A-92BF-3811-1B1AE1509449}"/>
              </a:ext>
            </a:extLst>
          </p:cNvPr>
          <p:cNvPicPr>
            <a:picLocks noChangeAspect="1"/>
          </p:cNvPicPr>
          <p:nvPr/>
        </p:nvPicPr>
        <p:blipFill>
          <a:blip r:embed="rId8"/>
          <a:stretch>
            <a:fillRect/>
          </a:stretch>
        </p:blipFill>
        <p:spPr>
          <a:xfrm rot="572489">
            <a:off x="9341240" y="2255426"/>
            <a:ext cx="2823064" cy="2873178"/>
          </a:xfrm>
          <a:prstGeom prst="rect">
            <a:avLst/>
          </a:prstGeom>
        </p:spPr>
      </p:pic>
    </p:spTree>
    <p:extLst>
      <p:ext uri="{BB962C8B-B14F-4D97-AF65-F5344CB8AC3E}">
        <p14:creationId xmlns:p14="http://schemas.microsoft.com/office/powerpoint/2010/main" val="2869853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Afbeelding 23" descr="Afbeelding met tekst, teken, buiten, rood&#10;&#10;Automatisch gegenereerde beschrijving">
            <a:extLst>
              <a:ext uri="{FF2B5EF4-FFF2-40B4-BE49-F238E27FC236}">
                <a16:creationId xmlns:a16="http://schemas.microsoft.com/office/drawing/2014/main" id="{F75C03A0-0406-17B5-D10A-3076C9341B75}"/>
              </a:ext>
            </a:extLst>
          </p:cNvPr>
          <p:cNvPicPr>
            <a:picLocks noChangeAspect="1"/>
          </p:cNvPicPr>
          <p:nvPr/>
        </p:nvPicPr>
        <p:blipFill>
          <a:blip r:embed="rId4"/>
          <a:stretch>
            <a:fillRect/>
          </a:stretch>
        </p:blipFill>
        <p:spPr>
          <a:xfrm>
            <a:off x="10621426" y="5473888"/>
            <a:ext cx="1390650" cy="1390650"/>
          </a:xfrm>
          <a:prstGeom prst="rect">
            <a:avLst/>
          </a:prstGeom>
        </p:spPr>
      </p:pic>
      <p:sp>
        <p:nvSpPr>
          <p:cNvPr id="2" name="Titel 1">
            <a:extLst>
              <a:ext uri="{FF2B5EF4-FFF2-40B4-BE49-F238E27FC236}">
                <a16:creationId xmlns:a16="http://schemas.microsoft.com/office/drawing/2014/main" id="{52C1D7F8-28C9-1887-3937-8C373D71BB2F}"/>
              </a:ext>
            </a:extLst>
          </p:cNvPr>
          <p:cNvSpPr txBox="1">
            <a:spLocks/>
          </p:cNvSpPr>
          <p:nvPr/>
        </p:nvSpPr>
        <p:spPr>
          <a:xfrm rot="21427348">
            <a:off x="989400" y="377769"/>
            <a:ext cx="10213200" cy="111283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dirty="0">
                <a:solidFill>
                  <a:srgbClr val="273758"/>
                </a:solidFill>
                <a:latin typeface="Playfair Display"/>
              </a:rPr>
              <a:t>Bureaucratie in Transitie</a:t>
            </a:r>
            <a:endParaRPr lang="en-US" dirty="0"/>
          </a:p>
        </p:txBody>
      </p:sp>
      <p:sp>
        <p:nvSpPr>
          <p:cNvPr id="5" name="Tekstvak 4">
            <a:extLst>
              <a:ext uri="{FF2B5EF4-FFF2-40B4-BE49-F238E27FC236}">
                <a16:creationId xmlns:a16="http://schemas.microsoft.com/office/drawing/2014/main" id="{F1E37D2C-ADA4-108E-2D06-D74B7728A5B7}"/>
              </a:ext>
            </a:extLst>
          </p:cNvPr>
          <p:cNvSpPr txBox="1"/>
          <p:nvPr/>
        </p:nvSpPr>
        <p:spPr>
          <a:xfrm>
            <a:off x="1166796" y="2154272"/>
            <a:ext cx="4544891" cy="4154984"/>
          </a:xfrm>
          <a:prstGeom prst="rect">
            <a:avLst/>
          </a:prstGeom>
          <a:noFill/>
        </p:spPr>
        <p:txBody>
          <a:bodyPr wrap="square">
            <a:spAutoFit/>
          </a:bodyPr>
          <a:lstStyle/>
          <a:p>
            <a:pPr marL="342900" indent="-342900">
              <a:buAutoNum type="arabicPeriod"/>
            </a:pPr>
            <a:r>
              <a:rPr lang="nl-NL" sz="2400" kern="100" dirty="0">
                <a:latin typeface="Aptos" panose="020B0004020202020204" pitchFamily="34" charset="0"/>
                <a:cs typeface="Times New Roman" panose="02020603050405020304" pitchFamily="18" charset="0"/>
              </a:rPr>
              <a:t>Van verkokerde wetten naar harmoniseren van wetten </a:t>
            </a:r>
          </a:p>
          <a:p>
            <a:pPr marL="342900" indent="-342900">
              <a:buAutoNum type="arabicPeriod"/>
            </a:pPr>
            <a:r>
              <a:rPr lang="nl-NL" sz="2400" kern="100" dirty="0">
                <a:latin typeface="Aptos" panose="020B0004020202020204" pitchFamily="34" charset="0"/>
                <a:cs typeface="Times New Roman" panose="02020603050405020304" pitchFamily="18" charset="0"/>
              </a:rPr>
              <a:t>Van verkokerde budgetten naar het </a:t>
            </a:r>
            <a:r>
              <a:rPr lang="nl-NL" sz="2400" kern="100" dirty="0" err="1">
                <a:latin typeface="Aptos" panose="020B0004020202020204" pitchFamily="34" charset="0"/>
                <a:cs typeface="Times New Roman" panose="02020603050405020304" pitchFamily="18" charset="0"/>
              </a:rPr>
              <a:t>ontschotten</a:t>
            </a:r>
            <a:r>
              <a:rPr lang="nl-NL" sz="2400" kern="100" dirty="0">
                <a:latin typeface="Aptos" panose="020B0004020202020204" pitchFamily="34" charset="0"/>
                <a:cs typeface="Times New Roman" panose="02020603050405020304" pitchFamily="18" charset="0"/>
              </a:rPr>
              <a:t> van budgetten </a:t>
            </a:r>
          </a:p>
          <a:p>
            <a:pPr marL="342900" indent="-342900">
              <a:buAutoNum type="arabicPeriod"/>
            </a:pPr>
            <a:r>
              <a:rPr lang="nl-NL" sz="2400" kern="100" dirty="0">
                <a:latin typeface="Aptos" panose="020B0004020202020204" pitchFamily="34" charset="0"/>
                <a:cs typeface="Times New Roman" panose="02020603050405020304" pitchFamily="18" charset="0"/>
              </a:rPr>
              <a:t>Van sector </a:t>
            </a:r>
            <a:r>
              <a:rPr lang="nl-NL" sz="2400" kern="100" dirty="0" err="1">
                <a:latin typeface="Aptos" panose="020B0004020202020204" pitchFamily="34" charset="0"/>
                <a:cs typeface="Times New Roman" panose="02020603050405020304" pitchFamily="18" charset="0"/>
              </a:rPr>
              <a:t>governance</a:t>
            </a:r>
            <a:r>
              <a:rPr lang="nl-NL" sz="2400" kern="100" dirty="0">
                <a:latin typeface="Aptos" panose="020B0004020202020204" pitchFamily="34" charset="0"/>
                <a:cs typeface="Times New Roman" panose="02020603050405020304" pitchFamily="18" charset="0"/>
              </a:rPr>
              <a:t> voor individuele bewoners naar samenwerken met gemeenschappen</a:t>
            </a:r>
          </a:p>
          <a:p>
            <a:pPr marL="342900" indent="-342900">
              <a:buAutoNum type="arabicPeriod"/>
            </a:pPr>
            <a:r>
              <a:rPr lang="nl-NL" sz="2400" kern="100" dirty="0">
                <a:latin typeface="Aptos" panose="020B0004020202020204" pitchFamily="34" charset="0"/>
                <a:cs typeface="Times New Roman" panose="02020603050405020304" pitchFamily="18" charset="0"/>
              </a:rPr>
              <a:t>Van sturen op input naar sturen op impact</a:t>
            </a:r>
          </a:p>
        </p:txBody>
      </p:sp>
      <p:pic>
        <p:nvPicPr>
          <p:cNvPr id="4" name="Afbeelding 3">
            <a:extLst>
              <a:ext uri="{FF2B5EF4-FFF2-40B4-BE49-F238E27FC236}">
                <a16:creationId xmlns:a16="http://schemas.microsoft.com/office/drawing/2014/main" id="{D7819172-C5F2-E60E-AE68-CE1FF3712171}"/>
              </a:ext>
            </a:extLst>
          </p:cNvPr>
          <p:cNvPicPr>
            <a:picLocks noChangeAspect="1"/>
          </p:cNvPicPr>
          <p:nvPr/>
        </p:nvPicPr>
        <p:blipFill>
          <a:blip r:embed="rId5"/>
          <a:stretch>
            <a:fillRect/>
          </a:stretch>
        </p:blipFill>
        <p:spPr>
          <a:xfrm>
            <a:off x="5801375" y="1690770"/>
            <a:ext cx="6390625" cy="5173768"/>
          </a:xfrm>
          <a:prstGeom prst="rect">
            <a:avLst/>
          </a:prstGeom>
        </p:spPr>
      </p:pic>
    </p:spTree>
    <p:extLst>
      <p:ext uri="{BB962C8B-B14F-4D97-AF65-F5344CB8AC3E}">
        <p14:creationId xmlns:p14="http://schemas.microsoft.com/office/powerpoint/2010/main" val="2050976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4" name="Afbeelding 23" descr="Afbeelding met tekst, teken, buiten, rood&#10;&#10;Automatisch gegenereerde beschrijving">
            <a:extLst>
              <a:ext uri="{FF2B5EF4-FFF2-40B4-BE49-F238E27FC236}">
                <a16:creationId xmlns:a16="http://schemas.microsoft.com/office/drawing/2014/main" id="{F75C03A0-0406-17B5-D10A-3076C9341B75}"/>
              </a:ext>
            </a:extLst>
          </p:cNvPr>
          <p:cNvPicPr>
            <a:picLocks noChangeAspect="1"/>
          </p:cNvPicPr>
          <p:nvPr/>
        </p:nvPicPr>
        <p:blipFill>
          <a:blip r:embed="rId3"/>
          <a:stretch>
            <a:fillRect/>
          </a:stretch>
        </p:blipFill>
        <p:spPr>
          <a:xfrm>
            <a:off x="10621426" y="5473888"/>
            <a:ext cx="1390650" cy="1390650"/>
          </a:xfrm>
          <a:prstGeom prst="rect">
            <a:avLst/>
          </a:prstGeom>
        </p:spPr>
      </p:pic>
      <p:sp>
        <p:nvSpPr>
          <p:cNvPr id="2" name="Titel 1">
            <a:extLst>
              <a:ext uri="{FF2B5EF4-FFF2-40B4-BE49-F238E27FC236}">
                <a16:creationId xmlns:a16="http://schemas.microsoft.com/office/drawing/2014/main" id="{52C1D7F8-28C9-1887-3937-8C373D71BB2F}"/>
              </a:ext>
            </a:extLst>
          </p:cNvPr>
          <p:cNvSpPr txBox="1">
            <a:spLocks/>
          </p:cNvSpPr>
          <p:nvPr/>
        </p:nvSpPr>
        <p:spPr>
          <a:xfrm rot="21427348">
            <a:off x="989400" y="377769"/>
            <a:ext cx="10213200" cy="111283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dirty="0">
                <a:solidFill>
                  <a:srgbClr val="273758"/>
                </a:solidFill>
                <a:latin typeface="Playfair Display"/>
              </a:rPr>
              <a:t>Actieonderzoek</a:t>
            </a:r>
            <a:endParaRPr lang="en-US" dirty="0"/>
          </a:p>
        </p:txBody>
      </p:sp>
      <p:pic>
        <p:nvPicPr>
          <p:cNvPr id="6" name="Afbeelding 5">
            <a:extLst>
              <a:ext uri="{FF2B5EF4-FFF2-40B4-BE49-F238E27FC236}">
                <a16:creationId xmlns:a16="http://schemas.microsoft.com/office/drawing/2014/main" id="{7C362890-997A-B8DF-374D-B9553C1CE973}"/>
              </a:ext>
            </a:extLst>
          </p:cNvPr>
          <p:cNvPicPr>
            <a:picLocks noChangeAspect="1"/>
          </p:cNvPicPr>
          <p:nvPr/>
        </p:nvPicPr>
        <p:blipFill>
          <a:blip r:embed="rId4"/>
          <a:stretch>
            <a:fillRect/>
          </a:stretch>
        </p:blipFill>
        <p:spPr>
          <a:xfrm>
            <a:off x="3645662" y="1839927"/>
            <a:ext cx="4595876" cy="4595876"/>
          </a:xfrm>
          <a:prstGeom prst="rect">
            <a:avLst/>
          </a:prstGeom>
        </p:spPr>
      </p:pic>
    </p:spTree>
    <p:extLst>
      <p:ext uri="{BB962C8B-B14F-4D97-AF65-F5344CB8AC3E}">
        <p14:creationId xmlns:p14="http://schemas.microsoft.com/office/powerpoint/2010/main" val="3130726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Afbeelding 23" descr="Afbeelding met tekst, teken, buiten, rood&#10;&#10;Automatisch gegenereerde beschrijving">
            <a:extLst>
              <a:ext uri="{FF2B5EF4-FFF2-40B4-BE49-F238E27FC236}">
                <a16:creationId xmlns:a16="http://schemas.microsoft.com/office/drawing/2014/main" id="{F75C03A0-0406-17B5-D10A-3076C9341B75}"/>
              </a:ext>
            </a:extLst>
          </p:cNvPr>
          <p:cNvPicPr>
            <a:picLocks noChangeAspect="1"/>
          </p:cNvPicPr>
          <p:nvPr/>
        </p:nvPicPr>
        <p:blipFill>
          <a:blip r:embed="rId4"/>
          <a:stretch>
            <a:fillRect/>
          </a:stretch>
        </p:blipFill>
        <p:spPr>
          <a:xfrm>
            <a:off x="10621426" y="5473888"/>
            <a:ext cx="1390650" cy="1390650"/>
          </a:xfrm>
          <a:prstGeom prst="rect">
            <a:avLst/>
          </a:prstGeom>
        </p:spPr>
      </p:pic>
      <p:sp>
        <p:nvSpPr>
          <p:cNvPr id="2" name="Titel 1">
            <a:extLst>
              <a:ext uri="{FF2B5EF4-FFF2-40B4-BE49-F238E27FC236}">
                <a16:creationId xmlns:a16="http://schemas.microsoft.com/office/drawing/2014/main" id="{52C1D7F8-28C9-1887-3937-8C373D71BB2F}"/>
              </a:ext>
            </a:extLst>
          </p:cNvPr>
          <p:cNvSpPr txBox="1">
            <a:spLocks/>
          </p:cNvSpPr>
          <p:nvPr/>
        </p:nvSpPr>
        <p:spPr>
          <a:xfrm rot="21427348">
            <a:off x="989400" y="377769"/>
            <a:ext cx="10213200" cy="111283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dirty="0">
                <a:solidFill>
                  <a:srgbClr val="273758"/>
                </a:solidFill>
                <a:latin typeface="Playfair Display"/>
              </a:rPr>
              <a:t>Transitie in Uitvoering</a:t>
            </a:r>
            <a:endParaRPr lang="en-US" dirty="0"/>
          </a:p>
        </p:txBody>
      </p:sp>
      <p:sp>
        <p:nvSpPr>
          <p:cNvPr id="4" name="TextBox 3">
            <a:extLst>
              <a:ext uri="{FF2B5EF4-FFF2-40B4-BE49-F238E27FC236}">
                <a16:creationId xmlns:a16="http://schemas.microsoft.com/office/drawing/2014/main" id="{9FB317DD-FA96-7608-F674-FD35E9E29DE7}"/>
              </a:ext>
            </a:extLst>
          </p:cNvPr>
          <p:cNvSpPr txBox="1"/>
          <p:nvPr/>
        </p:nvSpPr>
        <p:spPr>
          <a:xfrm>
            <a:off x="407835" y="1877465"/>
            <a:ext cx="4952835" cy="58477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endParaRPr lang="nl-NL"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AutoNum type="arabicPeriod"/>
            </a:pPr>
            <a:r>
              <a:rPr lang="nl-NL" sz="2400" kern="100" dirty="0">
                <a:effectLst/>
                <a:latin typeface="Aptos" panose="020B0004020202020204" pitchFamily="34" charset="0"/>
                <a:ea typeface="Aptos" panose="020B0004020202020204" pitchFamily="34" charset="0"/>
                <a:cs typeface="Times New Roman" panose="02020603050405020304" pitchFamily="18" charset="0"/>
              </a:rPr>
              <a:t>Benader de buurt als een gemeenschap waarin iedereen telt.</a:t>
            </a:r>
          </a:p>
          <a:p>
            <a:pPr marL="342900" lvl="0" indent="-342900">
              <a:buAutoNum type="arabicPeriod"/>
            </a:pPr>
            <a:endParaRPr lang="nl-NL"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AutoNum type="arabicPeriod"/>
            </a:pPr>
            <a:r>
              <a:rPr lang="nl-NL" sz="2400" kern="100" dirty="0">
                <a:effectLst/>
                <a:latin typeface="Aptos" panose="020B0004020202020204" pitchFamily="34" charset="0"/>
                <a:ea typeface="Aptos" panose="020B0004020202020204" pitchFamily="34" charset="0"/>
                <a:cs typeface="Times New Roman" panose="02020603050405020304" pitchFamily="18" charset="0"/>
              </a:rPr>
              <a:t>Ontdek gaandeweg wat nodig is en speel daarop in.</a:t>
            </a:r>
          </a:p>
          <a:p>
            <a:pPr marL="342900" lvl="0" indent="-342900">
              <a:buAutoNum type="arabicPeriod"/>
            </a:pPr>
            <a:endParaRPr lang="nl-NL" sz="2400" kern="100" dirty="0">
              <a:latin typeface="Aptos" panose="020B0004020202020204" pitchFamily="34" charset="0"/>
              <a:ea typeface="Aptos" panose="020B0004020202020204" pitchFamily="34" charset="0"/>
              <a:cs typeface="Times New Roman" panose="02020603050405020304" pitchFamily="18" charset="0"/>
            </a:endParaRPr>
          </a:p>
          <a:p>
            <a:pPr marL="342900" lvl="0" indent="-342900">
              <a:buAutoNum type="arabicPeriod"/>
            </a:pPr>
            <a:r>
              <a:rPr lang="nl-NL" sz="2400" kern="100" dirty="0">
                <a:effectLst/>
                <a:latin typeface="Aptos" panose="020B0004020202020204" pitchFamily="34" charset="0"/>
                <a:ea typeface="Aptos" panose="020B0004020202020204" pitchFamily="34" charset="0"/>
                <a:cs typeface="Times New Roman" panose="02020603050405020304" pitchFamily="18" charset="0"/>
              </a:rPr>
              <a:t>Zorg dat je kan </a:t>
            </a:r>
            <a:r>
              <a:rPr lang="nl-NL" sz="2400" kern="100" dirty="0">
                <a:latin typeface="Aptos" panose="020B0004020202020204" pitchFamily="34" charset="0"/>
                <a:ea typeface="Aptos" panose="020B0004020202020204" pitchFamily="34" charset="0"/>
                <a:cs typeface="Times New Roman" panose="02020603050405020304" pitchFamily="18" charset="0"/>
              </a:rPr>
              <a:t>meebewegen en je als  organisatie </a:t>
            </a:r>
            <a:r>
              <a:rPr lang="nl-NL" sz="2400" kern="100" dirty="0">
                <a:effectLst/>
                <a:latin typeface="Aptos" panose="020B0004020202020204" pitchFamily="34" charset="0"/>
                <a:ea typeface="Aptos" panose="020B0004020202020204" pitchFamily="34" charset="0"/>
                <a:cs typeface="Times New Roman" panose="02020603050405020304" pitchFamily="18" charset="0"/>
              </a:rPr>
              <a:t>kunt doen wa</a:t>
            </a:r>
            <a:r>
              <a:rPr lang="nl-NL" sz="2400" kern="100" dirty="0">
                <a:latin typeface="Aptos" panose="020B0004020202020204" pitchFamily="34" charset="0"/>
                <a:ea typeface="Aptos" panose="020B0004020202020204" pitchFamily="34" charset="0"/>
                <a:cs typeface="Times New Roman" panose="02020603050405020304" pitchFamily="18" charset="0"/>
              </a:rPr>
              <a:t>t nodig is</a:t>
            </a:r>
            <a:endParaRPr lang="nl-NL" dirty="0">
              <a:solidFill>
                <a:srgbClr val="212121"/>
              </a:solidFill>
              <a:latin typeface="Calibri"/>
              <a:ea typeface="Lato"/>
              <a:cs typeface="+mn-lt"/>
            </a:endParaRPr>
          </a:p>
          <a:p>
            <a:pPr marL="457200" indent="-457200">
              <a:buAutoNum type="arabicPeriod"/>
            </a:pPr>
            <a:endParaRPr lang="nl-NL" sz="2400" dirty="0">
              <a:solidFill>
                <a:srgbClr val="212121"/>
              </a:solidFill>
              <a:latin typeface="Calibri"/>
              <a:ea typeface="Lato"/>
              <a:cs typeface="+mn-lt"/>
            </a:endParaRPr>
          </a:p>
          <a:p>
            <a:pPr marL="457200" indent="-457200">
              <a:buAutoNum type="arabicPeriod"/>
            </a:pPr>
            <a:endParaRPr lang="nl-NL" sz="2200" dirty="0">
              <a:solidFill>
                <a:srgbClr val="000000"/>
              </a:solidFill>
              <a:latin typeface="Calibri" panose="020F0502020204030204"/>
              <a:ea typeface="Lato"/>
              <a:cs typeface="Calibri" panose="020F0502020204030204"/>
            </a:endParaRPr>
          </a:p>
          <a:p>
            <a:pPr marL="457200" indent="-457200">
              <a:buAutoNum type="arabicPeriod"/>
            </a:pPr>
            <a:endParaRPr lang="nl-NL" sz="2000" dirty="0">
              <a:solidFill>
                <a:srgbClr val="000000"/>
              </a:solidFill>
              <a:latin typeface="Calibri" panose="020F0502020204030204"/>
              <a:ea typeface="Lato"/>
              <a:cs typeface="Calibri" panose="020F0502020204030204"/>
            </a:endParaRPr>
          </a:p>
          <a:p>
            <a:pPr marL="342900" indent="-342900">
              <a:buAutoNum type="arabicPeriod"/>
            </a:pPr>
            <a:endParaRPr lang="nl-NL" sz="2200" dirty="0">
              <a:latin typeface="Lato"/>
              <a:cs typeface="Segoe UI"/>
            </a:endParaRPr>
          </a:p>
          <a:p>
            <a:r>
              <a:rPr lang="nl-NL" sz="2200" dirty="0">
                <a:latin typeface="Lato"/>
                <a:cs typeface="Segoe UI"/>
              </a:rPr>
              <a:t>​</a:t>
            </a:r>
            <a:endParaRPr lang="nl-NL" sz="2200" dirty="0">
              <a:latin typeface="Lato"/>
              <a:ea typeface="Lato"/>
              <a:cs typeface="Segoe UI"/>
            </a:endParaRPr>
          </a:p>
        </p:txBody>
      </p:sp>
      <p:pic>
        <p:nvPicPr>
          <p:cNvPr id="5" name="Picture 2" descr="Kurt Lewin quote: If you want truly to understand something, try to ...">
            <a:extLst>
              <a:ext uri="{FF2B5EF4-FFF2-40B4-BE49-F238E27FC236}">
                <a16:creationId xmlns:a16="http://schemas.microsoft.com/office/drawing/2014/main" id="{C32A25DA-E350-9783-479D-F925A113ECDD}"/>
              </a:ext>
            </a:extLst>
          </p:cNvPr>
          <p:cNvPicPr>
            <a:picLocks noChangeAspect="1"/>
          </p:cNvPicPr>
          <p:nvPr/>
        </p:nvPicPr>
        <p:blipFill>
          <a:blip r:embed="rId5"/>
          <a:stretch>
            <a:fillRect/>
          </a:stretch>
        </p:blipFill>
        <p:spPr>
          <a:xfrm>
            <a:off x="5543122" y="2373087"/>
            <a:ext cx="6648878" cy="3100801"/>
          </a:xfrm>
          <a:prstGeom prst="rect">
            <a:avLst/>
          </a:prstGeom>
        </p:spPr>
      </p:pic>
    </p:spTree>
    <p:extLst>
      <p:ext uri="{BB962C8B-B14F-4D97-AF65-F5344CB8AC3E}">
        <p14:creationId xmlns:p14="http://schemas.microsoft.com/office/powerpoint/2010/main" val="486535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9" name="Google Shape;79;p14"/>
          <p:cNvSpPr txBox="1">
            <a:spLocks noGrp="1"/>
          </p:cNvSpPr>
          <p:nvPr>
            <p:ph type="sldNum" idx="12"/>
          </p:nvPr>
        </p:nvSpPr>
        <p:spPr>
          <a:xfrm>
            <a:off x="11277811" y="6230156"/>
            <a:ext cx="731600" cy="524800"/>
          </a:xfrm>
          <a:prstGeom prst="rect">
            <a:avLst/>
          </a:prstGeom>
        </p:spPr>
        <p:txBody>
          <a:bodyPr spcFirstLastPara="1" vert="horz" wrap="square" lIns="121900" tIns="121900" rIns="121900" bIns="121900" rtlCol="0" anchor="ctr" anchorCtr="0">
            <a:noAutofit/>
          </a:bodyPr>
          <a:lstStyle/>
          <a:p>
            <a:fld id="{00000000-1234-1234-1234-123412341234}" type="slidenum">
              <a:rPr lang="nl"/>
              <a:pPr/>
              <a:t>8</a:t>
            </a:fld>
            <a:endParaRPr/>
          </a:p>
        </p:txBody>
      </p:sp>
      <p:sp>
        <p:nvSpPr>
          <p:cNvPr id="3" name="Google Shape;93;p16">
            <a:extLst>
              <a:ext uri="{FF2B5EF4-FFF2-40B4-BE49-F238E27FC236}">
                <a16:creationId xmlns:a16="http://schemas.microsoft.com/office/drawing/2014/main" id="{4B12AF82-1DE0-A3DA-76D1-0D2F39AA6AC6}"/>
              </a:ext>
            </a:extLst>
          </p:cNvPr>
          <p:cNvSpPr txBox="1">
            <a:spLocks noGrp="1"/>
          </p:cNvSpPr>
          <p:nvPr>
            <p:ph type="title"/>
          </p:nvPr>
        </p:nvSpPr>
        <p:spPr>
          <a:xfrm rot="16200000">
            <a:off x="-4909156" y="3047200"/>
            <a:ext cx="11360800" cy="763600"/>
          </a:xfrm>
          <a:prstGeom prst="rect">
            <a:avLst/>
          </a:prstGeom>
        </p:spPr>
        <p:txBody>
          <a:bodyPr spcFirstLastPara="1" vert="horz" wrap="square" lIns="121900" tIns="121900" rIns="121900" bIns="121900" rtlCol="0" anchor="t" anchorCtr="0">
            <a:noAutofit/>
          </a:bodyPr>
          <a:lstStyle/>
          <a:p>
            <a:pPr algn="ctr"/>
            <a:r>
              <a:rPr lang="nl" dirty="0"/>
              <a:t>Buurtaanpak Vinkhuizen</a:t>
            </a:r>
            <a:br>
              <a:rPr lang="nl" dirty="0"/>
            </a:br>
            <a:endParaRPr sz="1333" dirty="0"/>
          </a:p>
        </p:txBody>
      </p:sp>
      <p:pic>
        <p:nvPicPr>
          <p:cNvPr id="7" name="Afbeelding 6">
            <a:extLst>
              <a:ext uri="{FF2B5EF4-FFF2-40B4-BE49-F238E27FC236}">
                <a16:creationId xmlns:a16="http://schemas.microsoft.com/office/drawing/2014/main" id="{84DE04B2-1726-7E15-02FE-56ADD37D71C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090041" y="14504"/>
            <a:ext cx="5612524" cy="6843496"/>
          </a:xfrm>
          <a:prstGeom prst="rect">
            <a:avLst/>
          </a:prstGeom>
        </p:spPr>
      </p:pic>
    </p:spTree>
    <p:extLst>
      <p:ext uri="{BB962C8B-B14F-4D97-AF65-F5344CB8AC3E}">
        <p14:creationId xmlns:p14="http://schemas.microsoft.com/office/powerpoint/2010/main" val="547778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5" name="Google Shape;95;p16"/>
          <p:cNvSpPr txBox="1">
            <a:spLocks noGrp="1"/>
          </p:cNvSpPr>
          <p:nvPr>
            <p:ph type="sldNum" idx="12"/>
          </p:nvPr>
        </p:nvSpPr>
        <p:spPr>
          <a:xfrm>
            <a:off x="11277811" y="6230156"/>
            <a:ext cx="731600" cy="524800"/>
          </a:xfrm>
          <a:prstGeom prst="rect">
            <a:avLst/>
          </a:prstGeom>
        </p:spPr>
        <p:txBody>
          <a:bodyPr spcFirstLastPara="1" vert="horz" wrap="square" lIns="121900" tIns="121900" rIns="121900" bIns="121900" rtlCol="0" anchor="ctr" anchorCtr="0">
            <a:noAutofit/>
          </a:bodyPr>
          <a:lstStyle/>
          <a:p>
            <a:fld id="{00000000-1234-1234-1234-123412341234}" type="slidenum">
              <a:rPr lang="nl"/>
              <a:pPr/>
              <a:t>9</a:t>
            </a:fld>
            <a:endParaRPr/>
          </a:p>
        </p:txBody>
      </p:sp>
      <p:pic>
        <p:nvPicPr>
          <p:cNvPr id="2" name="Afbeelding 1">
            <a:extLst>
              <a:ext uri="{FF2B5EF4-FFF2-40B4-BE49-F238E27FC236}">
                <a16:creationId xmlns:a16="http://schemas.microsoft.com/office/drawing/2014/main" id="{B2DFC947-9D25-DAFC-9962-7F77F1D38D5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219200" y="0"/>
            <a:ext cx="8562435" cy="6858000"/>
          </a:xfrm>
          <a:prstGeom prst="rect">
            <a:avLst/>
          </a:prstGeom>
        </p:spPr>
      </p:pic>
      <p:pic>
        <p:nvPicPr>
          <p:cNvPr id="3" name="Afbeelding 2">
            <a:extLst>
              <a:ext uri="{FF2B5EF4-FFF2-40B4-BE49-F238E27FC236}">
                <a16:creationId xmlns:a16="http://schemas.microsoft.com/office/drawing/2014/main" id="{0BAAC4E6-ADC7-A3DF-22FF-D41B7ECB751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891405" y="4784645"/>
            <a:ext cx="2242995" cy="2073356"/>
          </a:xfrm>
          <a:prstGeom prst="rect">
            <a:avLst/>
          </a:prstGeom>
        </p:spPr>
      </p:pic>
      <p:pic>
        <p:nvPicPr>
          <p:cNvPr id="4" name="Afbeelding 3">
            <a:extLst>
              <a:ext uri="{FF2B5EF4-FFF2-40B4-BE49-F238E27FC236}">
                <a16:creationId xmlns:a16="http://schemas.microsoft.com/office/drawing/2014/main" id="{C138A1E5-A89E-8F09-A2F2-1C7F533B4AC8}"/>
              </a:ext>
            </a:extLst>
          </p:cNvPr>
          <p:cNvPicPr>
            <a:picLocks noChangeAspect="1"/>
          </p:cNvPicPr>
          <p:nvPr/>
        </p:nvPicPr>
        <p:blipFill>
          <a:blip r:embed="rId5"/>
          <a:stretch>
            <a:fillRect/>
          </a:stretch>
        </p:blipFill>
        <p:spPr>
          <a:xfrm>
            <a:off x="9888133" y="619156"/>
            <a:ext cx="2169335" cy="1809400"/>
          </a:xfrm>
          <a:prstGeom prst="rect">
            <a:avLst/>
          </a:prstGeom>
        </p:spPr>
      </p:pic>
      <p:sp>
        <p:nvSpPr>
          <p:cNvPr id="5" name="Google Shape;93;p16">
            <a:extLst>
              <a:ext uri="{FF2B5EF4-FFF2-40B4-BE49-F238E27FC236}">
                <a16:creationId xmlns:a16="http://schemas.microsoft.com/office/drawing/2014/main" id="{089A9D1F-0959-7B01-1B70-981D8F27B160}"/>
              </a:ext>
            </a:extLst>
          </p:cNvPr>
          <p:cNvSpPr txBox="1">
            <a:spLocks noGrp="1"/>
          </p:cNvSpPr>
          <p:nvPr>
            <p:ph type="title"/>
          </p:nvPr>
        </p:nvSpPr>
        <p:spPr>
          <a:xfrm rot="16200000">
            <a:off x="-4967989" y="3047200"/>
            <a:ext cx="11360800" cy="763600"/>
          </a:xfrm>
          <a:prstGeom prst="rect">
            <a:avLst/>
          </a:prstGeom>
        </p:spPr>
        <p:txBody>
          <a:bodyPr spcFirstLastPara="1" vert="horz" wrap="square" lIns="121900" tIns="121900" rIns="121900" bIns="121900" rtlCol="0" anchor="t" anchorCtr="0">
            <a:noAutofit/>
          </a:bodyPr>
          <a:lstStyle/>
          <a:p>
            <a:pPr algn="ctr"/>
            <a:r>
              <a:rPr lang="nl" sz="2667" dirty="0"/>
              <a:t>Buurt Fier – chaos?</a:t>
            </a:r>
            <a:endParaRPr sz="2667" dirty="0"/>
          </a:p>
        </p:txBody>
      </p:sp>
    </p:spTree>
    <p:extLst>
      <p:ext uri="{BB962C8B-B14F-4D97-AF65-F5344CB8AC3E}">
        <p14:creationId xmlns:p14="http://schemas.microsoft.com/office/powerpoint/2010/main" val="2740765971"/>
      </p:ext>
    </p:extLst>
  </p:cSld>
  <p:clrMapOvr>
    <a:masterClrMapping/>
  </p:clrMapOvr>
</p:sld>
</file>

<file path=ppt/theme/theme1.xml><?xml version="1.0" encoding="utf-8"?>
<a:theme xmlns:a="http://schemas.openxmlformats.org/drawingml/2006/main" name="Kantoorthema">
  <a:themeElements>
    <a:clrScheme name="IPW">
      <a:dk1>
        <a:srgbClr val="262626"/>
      </a:dk1>
      <a:lt1>
        <a:srgbClr val="C7EAE9"/>
      </a:lt1>
      <a:dk2>
        <a:srgbClr val="263757"/>
      </a:dk2>
      <a:lt2>
        <a:srgbClr val="EFEFEF"/>
      </a:lt2>
      <a:accent1>
        <a:srgbClr val="EBD17C"/>
      </a:accent1>
      <a:accent2>
        <a:srgbClr val="EE0000"/>
      </a:accent2>
      <a:accent3>
        <a:srgbClr val="2A3756"/>
      </a:accent3>
      <a:accent4>
        <a:srgbClr val="7B95EB"/>
      </a:accent4>
      <a:accent5>
        <a:srgbClr val="5E8E8E"/>
      </a:accent5>
      <a:accent6>
        <a:srgbClr val="C7EAE9"/>
      </a:accent6>
      <a:hlink>
        <a:srgbClr val="0563C1"/>
      </a:hlink>
      <a:folHlink>
        <a:srgbClr val="CEA3B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C4301688-B904-F042-8C87-C6D33218FA2F}" vid="{BB5602E1-7CC9-4A45-96B3-62D254B40B46}"/>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19D33F74886DD4DBE149F4FB8BE2D6F" ma:contentTypeVersion="13" ma:contentTypeDescription="Een nieuw document maken." ma:contentTypeScope="" ma:versionID="addb5ce112754eb96b3e1132ac668d7b">
  <xsd:schema xmlns:xsd="http://www.w3.org/2001/XMLSchema" xmlns:xs="http://www.w3.org/2001/XMLSchema" xmlns:p="http://schemas.microsoft.com/office/2006/metadata/properties" xmlns:ns2="833d156f-d915-481e-9200-61dc00a2839d" xmlns:ns3="ac025f04-a43f-4c85-8389-9e16becf814f" targetNamespace="http://schemas.microsoft.com/office/2006/metadata/properties" ma:root="true" ma:fieldsID="e78b157faa6af0eca05883d6798f51b1" ns2:_="" ns3:_="">
    <xsd:import namespace="833d156f-d915-481e-9200-61dc00a2839d"/>
    <xsd:import namespace="ac025f04-a43f-4c85-8389-9e16becf814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3d156f-d915-481e-9200-61dc00a283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6293b553-afb1-40e4-80db-8ae645cb8e7b"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c025f04-a43f-4c85-8389-9e16becf814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70cfb1d-ad31-4e3c-8a0b-62217d07da24}" ma:internalName="TaxCatchAll" ma:showField="CatchAllData" ma:web="ac025f04-a43f-4c85-8389-9e16becf814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c025f04-a43f-4c85-8389-9e16becf814f" xsi:nil="true"/>
    <lcf76f155ced4ddcb4097134ff3c332f xmlns="833d156f-d915-481e-9200-61dc00a2839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84386C2-B958-4443-AC46-F4E2F47B95E4}">
  <ds:schemaRefs>
    <ds:schemaRef ds:uri="http://schemas.microsoft.com/sharepoint/v3/contenttype/forms"/>
  </ds:schemaRefs>
</ds:datastoreItem>
</file>

<file path=customXml/itemProps2.xml><?xml version="1.0" encoding="utf-8"?>
<ds:datastoreItem xmlns:ds="http://schemas.openxmlformats.org/officeDocument/2006/customXml" ds:itemID="{1FE9C54C-3BDF-48D4-8953-87CE5B7559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3d156f-d915-481e-9200-61dc00a2839d"/>
    <ds:schemaRef ds:uri="ac025f04-a43f-4c85-8389-9e16becf81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60E884C-9F72-41A3-BBE8-3EEA91B5E610}">
  <ds:schemaRefs>
    <ds:schemaRef ds:uri="http://schemas.microsoft.com/office/2006/metadata/properties"/>
    <ds:schemaRef ds:uri="ac025f04-a43f-4c85-8389-9e16becf814f"/>
    <ds:schemaRef ds:uri="833d156f-d915-481e-9200-61dc00a2839d"/>
    <ds:schemaRef ds:uri="http://purl.org/dc/dcmitype/"/>
    <ds:schemaRef ds:uri="http://www.w3.org/XML/1998/namespace"/>
    <ds:schemaRef ds:uri="http://schemas.microsoft.com/office/2006/documentManagement/types"/>
    <ds:schemaRef ds:uri="http://purl.org/dc/elements/1.1/"/>
    <ds:schemaRef ds:uri="http://schemas.openxmlformats.org/package/2006/metadata/core-properties"/>
    <ds:schemaRef ds:uri="http://purl.org/dc/term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Kantoorthema</Template>
  <TotalTime>1554</TotalTime>
  <Words>1387</Words>
  <Application>Microsoft Macintosh PowerPoint</Application>
  <PresentationFormat>Breedbeeld</PresentationFormat>
  <Paragraphs>318</Paragraphs>
  <Slides>34</Slides>
  <Notes>25</Notes>
  <HiddenSlides>0</HiddenSlides>
  <MMClips>0</MMClips>
  <ScaleCrop>false</ScaleCrop>
  <HeadingPairs>
    <vt:vector size="6" baseType="variant">
      <vt:variant>
        <vt:lpstr>Gebruikte lettertypen</vt:lpstr>
      </vt:variant>
      <vt:variant>
        <vt:i4>12</vt:i4>
      </vt:variant>
      <vt:variant>
        <vt:lpstr>Thema</vt:lpstr>
      </vt:variant>
      <vt:variant>
        <vt:i4>1</vt:i4>
      </vt:variant>
      <vt:variant>
        <vt:lpstr>Diatitels</vt:lpstr>
      </vt:variant>
      <vt:variant>
        <vt:i4>34</vt:i4>
      </vt:variant>
    </vt:vector>
  </HeadingPairs>
  <TitlesOfParts>
    <vt:vector size="47" baseType="lpstr">
      <vt:lpstr>American Typewriter</vt:lpstr>
      <vt:lpstr>Aptos</vt:lpstr>
      <vt:lpstr>Arial</vt:lpstr>
      <vt:lpstr>Baguet Script</vt:lpstr>
      <vt:lpstr>Calibri</vt:lpstr>
      <vt:lpstr>Calibri Light</vt:lpstr>
      <vt:lpstr>Courier New</vt:lpstr>
      <vt:lpstr>Georgia</vt:lpstr>
      <vt:lpstr>Lato</vt:lpstr>
      <vt:lpstr>Playfair Display</vt:lpstr>
      <vt:lpstr>Playfair Display Black Roman</vt:lpstr>
      <vt:lpstr>Roboto</vt:lpstr>
      <vt:lpstr>Kantoorthema</vt:lpstr>
      <vt:lpstr>De Heilige Integraal   Vinkhuizen  &amp;  Pastoor Bos</vt:lpstr>
      <vt:lpstr>PowerPoint-presentatie</vt:lpstr>
      <vt:lpstr>PowerPoint-presentatie</vt:lpstr>
      <vt:lpstr>PowerPoint-presentatie</vt:lpstr>
      <vt:lpstr>PowerPoint-presentatie</vt:lpstr>
      <vt:lpstr>PowerPoint-presentatie</vt:lpstr>
      <vt:lpstr>PowerPoint-presentatie</vt:lpstr>
      <vt:lpstr>Buurtaanpak Vinkhuizen </vt:lpstr>
      <vt:lpstr>Buurt Fier – chaos?</vt:lpstr>
      <vt:lpstr>Buurt Fier – chaos door verschillen</vt:lpstr>
      <vt:lpstr>Buurt Fier – chaos door niet weten</vt:lpstr>
      <vt:lpstr>Buurt Fier – chaos door veel opgaven</vt:lpstr>
      <vt:lpstr>PowerPoint-presentatie</vt:lpstr>
      <vt:lpstr>PowerPoint-presentatie</vt:lpstr>
      <vt:lpstr>PowerPoint-presentatie</vt:lpstr>
      <vt:lpstr>PowerPoint-presentatie</vt:lpstr>
      <vt:lpstr>En de bewoners vinden  ook nog wat </vt:lpstr>
      <vt:lpstr>Buurtaanpak, -ontwerp, -team buurt Fier</vt:lpstr>
      <vt:lpstr>Van een aanpak waarin we  druk zijn met het net niet oplossen van vraagstukken </vt:lpstr>
      <vt:lpstr>Buurtaanpak met buurtteam waar iedereen van betekenis kan zijn</vt:lpstr>
      <vt:lpstr>Hoe organiseren we de samenwerking?</vt:lpstr>
      <vt:lpstr>Hoe pakken we dat aan wat de buurt het meest nodig heeft?</vt:lpstr>
      <vt:lpstr>Wat hebben we ontdekt?</vt:lpstr>
      <vt:lpstr>Wat hebben we ontdekt?</vt:lpstr>
      <vt:lpstr>Wat hebben we gedaan?</vt:lpstr>
      <vt:lpstr>Wat hebben we tot nu toe geleerd?</vt:lpstr>
      <vt:lpstr>Wat hebben we tot nu toe geleerd?</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Hé hoi!</dc:title>
  <dc:creator>Marit Lüschen | IPW</dc:creator>
  <cp:lastModifiedBy>Robert Duiveman | Klimaatwerk</cp:lastModifiedBy>
  <cp:revision>252</cp:revision>
  <dcterms:created xsi:type="dcterms:W3CDTF">2023-10-12T06:29:09Z</dcterms:created>
  <dcterms:modified xsi:type="dcterms:W3CDTF">2024-06-21T08:56:13Z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0x010100F19D33F74886DD4DBE149F4FB8BE2D6F</vt:lpwstr>
  </property>
  <property fmtid="{D5CDD505-2E9C-101B-9397-08002B2CF9AE}" pid="3" name="MediaServiceImageTags">
    <vt:lpwstr/>
  </property>
</Properties>
</file>