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7"/>
  </p:sldMasterIdLst>
  <p:notesMasterIdLst>
    <p:notesMasterId r:id="rId23"/>
  </p:notesMasterIdLst>
  <p:handoutMasterIdLst>
    <p:handoutMasterId r:id="rId24"/>
  </p:handoutMasterIdLst>
  <p:sldIdLst>
    <p:sldId id="259" r:id="rId18"/>
    <p:sldId id="264" r:id="rId19"/>
    <p:sldId id="260" r:id="rId20"/>
    <p:sldId id="263" r:id="rId21"/>
    <p:sldId id="261" r:id="rId22"/>
  </p:sldIdLst>
  <p:sldSz cx="12192000" cy="6858000"/>
  <p:notesSz cx="6858000" cy="9144000"/>
  <p:custDataLst>
    <p:tags r:id="rId25"/>
  </p:custDataLst>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68BF40-C291-41AA-8206-F66F7999F586}" v="13" dt="2024-06-20T08:29:44.5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3" autoAdjust="0"/>
    <p:restoredTop sz="85770" autoAdjust="0"/>
  </p:normalViewPr>
  <p:slideViewPr>
    <p:cSldViewPr snapToGrid="0">
      <p:cViewPr>
        <p:scale>
          <a:sx n="70" d="100"/>
          <a:sy n="70" d="100"/>
        </p:scale>
        <p:origin x="1051" y="62"/>
      </p:cViewPr>
      <p:guideLst/>
    </p:cSldViewPr>
  </p:slideViewPr>
  <p:notesTextViewPr>
    <p:cViewPr>
      <p:scale>
        <a:sx n="1" d="1"/>
        <a:sy n="1" d="1"/>
      </p:scale>
      <p:origin x="0" y="0"/>
    </p:cViewPr>
  </p:notesTextViewPr>
  <p:notesViewPr>
    <p:cSldViewPr snapToGrid="0">
      <p:cViewPr varScale="1">
        <p:scale>
          <a:sx n="83" d="100"/>
          <a:sy n="83" d="100"/>
        </p:scale>
        <p:origin x="220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customXml" Target="../customXml/item13.xml"/><Relationship Id="rId18" Type="http://schemas.openxmlformats.org/officeDocument/2006/relationships/slide" Target="slides/slide1.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4.xml"/><Relationship Id="rId7" Type="http://schemas.openxmlformats.org/officeDocument/2006/relationships/customXml" Target="../customXml/item7.xml"/><Relationship Id="rId12" Type="http://schemas.openxmlformats.org/officeDocument/2006/relationships/customXml" Target="../customXml/item12.xml"/><Relationship Id="rId17" Type="http://schemas.openxmlformats.org/officeDocument/2006/relationships/slideMaster" Target="slideMasters/slideMaster1.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customXml" Target="../customXml/item16.xml"/><Relationship Id="rId20" Type="http://schemas.openxmlformats.org/officeDocument/2006/relationships/slide" Target="slides/slide3.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customXml" Target="../customXml/item10.xml"/><Relationship Id="rId19" Type="http://schemas.openxmlformats.org/officeDocument/2006/relationships/slide" Target="slides/slide2.xml"/><Relationship Id="rId31"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slide" Target="slides/slide5.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uden, Laura den" userId="6f252adf-3b9d-4371-9484-18d2d9062d87" providerId="ADAL" clId="{E168BF40-C291-41AA-8206-F66F7999F586}"/>
    <pc:docChg chg="undo custSel addSld delSld modSld sldOrd">
      <pc:chgData name="Ouden, Laura den" userId="6f252adf-3b9d-4371-9484-18d2d9062d87" providerId="ADAL" clId="{E168BF40-C291-41AA-8206-F66F7999F586}" dt="2024-06-24T08:36:34.031" v="264" actId="20577"/>
      <pc:docMkLst>
        <pc:docMk/>
      </pc:docMkLst>
      <pc:sldChg chg="addSp delSp modSp del mod modNotesTx">
        <pc:chgData name="Ouden, Laura den" userId="6f252adf-3b9d-4371-9484-18d2d9062d87" providerId="ADAL" clId="{E168BF40-C291-41AA-8206-F66F7999F586}" dt="2024-06-20T12:20:25.505" v="178" actId="47"/>
        <pc:sldMkLst>
          <pc:docMk/>
          <pc:sldMk cId="2419181792" sldId="257"/>
        </pc:sldMkLst>
        <pc:picChg chg="add del mod ord">
          <ac:chgData name="Ouden, Laura den" userId="6f252adf-3b9d-4371-9484-18d2d9062d87" providerId="ADAL" clId="{E168BF40-C291-41AA-8206-F66F7999F586}" dt="2024-06-20T08:27:00.541" v="151" actId="478"/>
          <ac:picMkLst>
            <pc:docMk/>
            <pc:sldMk cId="2419181792" sldId="257"/>
            <ac:picMk id="4" creationId="{97F30E6E-C08A-4A5D-D6C3-236EA010E1DF}"/>
          </ac:picMkLst>
        </pc:picChg>
        <pc:picChg chg="add mod ord">
          <ac:chgData name="Ouden, Laura den" userId="6f252adf-3b9d-4371-9484-18d2d9062d87" providerId="ADAL" clId="{E168BF40-C291-41AA-8206-F66F7999F586}" dt="2024-06-20T08:24:21.502" v="144" actId="1076"/>
          <ac:picMkLst>
            <pc:docMk/>
            <pc:sldMk cId="2419181792" sldId="257"/>
            <ac:picMk id="10" creationId="{DB43DF89-590C-9788-D651-AEAA5D3AA51E}"/>
          </ac:picMkLst>
        </pc:picChg>
        <pc:picChg chg="add del mod">
          <ac:chgData name="Ouden, Laura den" userId="6f252adf-3b9d-4371-9484-18d2d9062d87" providerId="ADAL" clId="{E168BF40-C291-41AA-8206-F66F7999F586}" dt="2024-06-20T08:18:54.899" v="71" actId="478"/>
          <ac:picMkLst>
            <pc:docMk/>
            <pc:sldMk cId="2419181792" sldId="257"/>
            <ac:picMk id="12" creationId="{35B0808D-A937-2A9F-7246-6CA07F0FB813}"/>
          </ac:picMkLst>
        </pc:picChg>
        <pc:picChg chg="add mod ord">
          <ac:chgData name="Ouden, Laura den" userId="6f252adf-3b9d-4371-9484-18d2d9062d87" providerId="ADAL" clId="{E168BF40-C291-41AA-8206-F66F7999F586}" dt="2024-06-20T08:28:00.812" v="156" actId="1076"/>
          <ac:picMkLst>
            <pc:docMk/>
            <pc:sldMk cId="2419181792" sldId="257"/>
            <ac:picMk id="14" creationId="{DDC1E0AA-B1BE-5C89-0562-1810155964F7}"/>
          </ac:picMkLst>
        </pc:picChg>
        <pc:picChg chg="mod">
          <ac:chgData name="Ouden, Laura den" userId="6f252adf-3b9d-4371-9484-18d2d9062d87" providerId="ADAL" clId="{E168BF40-C291-41AA-8206-F66F7999F586}" dt="2024-06-20T08:27:51.047" v="155" actId="1076"/>
          <ac:picMkLst>
            <pc:docMk/>
            <pc:sldMk cId="2419181792" sldId="257"/>
            <ac:picMk id="15" creationId="{B80A2F92-E466-3A57-F75F-75E434EB7303}"/>
          </ac:picMkLst>
        </pc:picChg>
        <pc:picChg chg="add mod">
          <ac:chgData name="Ouden, Laura den" userId="6f252adf-3b9d-4371-9484-18d2d9062d87" providerId="ADAL" clId="{E168BF40-C291-41AA-8206-F66F7999F586}" dt="2024-06-20T08:27:08.526" v="154" actId="1076"/>
          <ac:picMkLst>
            <pc:docMk/>
            <pc:sldMk cId="2419181792" sldId="257"/>
            <ac:picMk id="16" creationId="{BBC0ABA3-3D98-D0C6-118A-DF2611183353}"/>
          </ac:picMkLst>
        </pc:picChg>
        <pc:picChg chg="del mod">
          <ac:chgData name="Ouden, Laura den" userId="6f252adf-3b9d-4371-9484-18d2d9062d87" providerId="ADAL" clId="{E168BF40-C291-41AA-8206-F66F7999F586}" dt="2024-06-20T08:19:00.786" v="73" actId="478"/>
          <ac:picMkLst>
            <pc:docMk/>
            <pc:sldMk cId="2419181792" sldId="257"/>
            <ac:picMk id="26" creationId="{4597A5A7-8C96-AADF-6D23-91162C4BA4D2}"/>
          </ac:picMkLst>
        </pc:picChg>
        <pc:picChg chg="del">
          <ac:chgData name="Ouden, Laura den" userId="6f252adf-3b9d-4371-9484-18d2d9062d87" providerId="ADAL" clId="{E168BF40-C291-41AA-8206-F66F7999F586}" dt="2024-06-20T08:15:46.617" v="51" actId="478"/>
          <ac:picMkLst>
            <pc:docMk/>
            <pc:sldMk cId="2419181792" sldId="257"/>
            <ac:picMk id="27" creationId="{EA1862D7-80DD-524F-1E30-2430411E8D7B}"/>
          </ac:picMkLst>
        </pc:picChg>
        <pc:picChg chg="mod">
          <ac:chgData name="Ouden, Laura den" userId="6f252adf-3b9d-4371-9484-18d2d9062d87" providerId="ADAL" clId="{E168BF40-C291-41AA-8206-F66F7999F586}" dt="2024-06-20T08:20:40.182" v="102" actId="1076"/>
          <ac:picMkLst>
            <pc:docMk/>
            <pc:sldMk cId="2419181792" sldId="257"/>
            <ac:picMk id="28" creationId="{B0CAC8D9-86CF-8D2E-AA94-5ECDD6065812}"/>
          </ac:picMkLst>
        </pc:picChg>
        <pc:picChg chg="del mod">
          <ac:chgData name="Ouden, Laura den" userId="6f252adf-3b9d-4371-9484-18d2d9062d87" providerId="ADAL" clId="{E168BF40-C291-41AA-8206-F66F7999F586}" dt="2024-06-20T08:16:18.215" v="56" actId="478"/>
          <ac:picMkLst>
            <pc:docMk/>
            <pc:sldMk cId="2419181792" sldId="257"/>
            <ac:picMk id="29" creationId="{883E1587-0027-EA58-4914-67C751D2EAB3}"/>
          </ac:picMkLst>
        </pc:picChg>
      </pc:sldChg>
      <pc:sldChg chg="modSp mod modNotesTx">
        <pc:chgData name="Ouden, Laura den" userId="6f252adf-3b9d-4371-9484-18d2d9062d87" providerId="ADAL" clId="{E168BF40-C291-41AA-8206-F66F7999F586}" dt="2024-06-20T08:22:07.627" v="117" actId="20577"/>
        <pc:sldMkLst>
          <pc:docMk/>
          <pc:sldMk cId="433962204" sldId="259"/>
        </pc:sldMkLst>
        <pc:spChg chg="mod">
          <ac:chgData name="Ouden, Laura den" userId="6f252adf-3b9d-4371-9484-18d2d9062d87" providerId="ADAL" clId="{E168BF40-C291-41AA-8206-F66F7999F586}" dt="2024-06-19T07:52:55.086" v="18" actId="20577"/>
          <ac:spMkLst>
            <pc:docMk/>
            <pc:sldMk cId="433962204" sldId="259"/>
            <ac:spMk id="14" creationId="{DD04C8CF-8088-9B27-94AA-F2A520EE382B}"/>
          </ac:spMkLst>
        </pc:spChg>
      </pc:sldChg>
      <pc:sldChg chg="addSp delSp modSp mod modNotesTx">
        <pc:chgData name="Ouden, Laura den" userId="6f252adf-3b9d-4371-9484-18d2d9062d87" providerId="ADAL" clId="{E168BF40-C291-41AA-8206-F66F7999F586}" dt="2024-06-20T09:00:47.240" v="175" actId="1076"/>
        <pc:sldMkLst>
          <pc:docMk/>
          <pc:sldMk cId="1415533822" sldId="260"/>
        </pc:sldMkLst>
        <pc:spChg chg="mod">
          <ac:chgData name="Ouden, Laura den" userId="6f252adf-3b9d-4371-9484-18d2d9062d87" providerId="ADAL" clId="{E168BF40-C291-41AA-8206-F66F7999F586}" dt="2024-06-19T07:53:02.386" v="23" actId="20577"/>
          <ac:spMkLst>
            <pc:docMk/>
            <pc:sldMk cId="1415533822" sldId="260"/>
            <ac:spMk id="3" creationId="{F109DE79-3E00-4CB3-DC57-9A16D5294B4F}"/>
          </ac:spMkLst>
        </pc:spChg>
        <pc:picChg chg="add del mod">
          <ac:chgData name="Ouden, Laura den" userId="6f252adf-3b9d-4371-9484-18d2d9062d87" providerId="ADAL" clId="{E168BF40-C291-41AA-8206-F66F7999F586}" dt="2024-06-20T08:26:53.733" v="149" actId="478"/>
          <ac:picMkLst>
            <pc:docMk/>
            <pc:sldMk cId="1415533822" sldId="260"/>
            <ac:picMk id="4" creationId="{6944141D-23F5-B8C3-AB21-2FE517978603}"/>
          </ac:picMkLst>
        </pc:picChg>
        <pc:picChg chg="add mod">
          <ac:chgData name="Ouden, Laura den" userId="6f252adf-3b9d-4371-9484-18d2d9062d87" providerId="ADAL" clId="{E168BF40-C291-41AA-8206-F66F7999F586}" dt="2024-06-20T09:00:47.240" v="175" actId="1076"/>
          <ac:picMkLst>
            <pc:docMk/>
            <pc:sldMk cId="1415533822" sldId="260"/>
            <ac:picMk id="10" creationId="{A3A03F64-5AC7-E490-685E-38CFC9ED1E45}"/>
          </ac:picMkLst>
        </pc:picChg>
        <pc:picChg chg="mod">
          <ac:chgData name="Ouden, Laura den" userId="6f252adf-3b9d-4371-9484-18d2d9062d87" providerId="ADAL" clId="{E168BF40-C291-41AA-8206-F66F7999F586}" dt="2024-06-20T08:29:51.806" v="174" actId="1076"/>
          <ac:picMkLst>
            <pc:docMk/>
            <pc:sldMk cId="1415533822" sldId="260"/>
            <ac:picMk id="11" creationId="{2AEB12A7-CF81-46DB-BD48-F2FCA2C2B634}"/>
          </ac:picMkLst>
        </pc:picChg>
      </pc:sldChg>
      <pc:sldChg chg="addSp modSp mod ord modNotesTx">
        <pc:chgData name="Ouden, Laura den" userId="6f252adf-3b9d-4371-9484-18d2d9062d87" providerId="ADAL" clId="{E168BF40-C291-41AA-8206-F66F7999F586}" dt="2024-06-24T08:36:34.031" v="264" actId="20577"/>
        <pc:sldMkLst>
          <pc:docMk/>
          <pc:sldMk cId="3378593458" sldId="261"/>
        </pc:sldMkLst>
        <pc:spChg chg="mod">
          <ac:chgData name="Ouden, Laura den" userId="6f252adf-3b9d-4371-9484-18d2d9062d87" providerId="ADAL" clId="{E168BF40-C291-41AA-8206-F66F7999F586}" dt="2024-06-20T08:28:57.642" v="169" actId="20577"/>
          <ac:spMkLst>
            <pc:docMk/>
            <pc:sldMk cId="3378593458" sldId="261"/>
            <ac:spMk id="2" creationId="{5D460056-D291-81BC-22D6-406641240621}"/>
          </ac:spMkLst>
        </pc:spChg>
        <pc:spChg chg="mod">
          <ac:chgData name="Ouden, Laura den" userId="6f252adf-3b9d-4371-9484-18d2d9062d87" providerId="ADAL" clId="{E168BF40-C291-41AA-8206-F66F7999F586}" dt="2024-06-24T08:36:34.031" v="264" actId="20577"/>
          <ac:spMkLst>
            <pc:docMk/>
            <pc:sldMk cId="3378593458" sldId="261"/>
            <ac:spMk id="10" creationId="{ED265B6F-EA60-8634-599F-678450D2B24C}"/>
          </ac:spMkLst>
        </pc:spChg>
        <pc:picChg chg="add mod">
          <ac:chgData name="Ouden, Laura den" userId="6f252adf-3b9d-4371-9484-18d2d9062d87" providerId="ADAL" clId="{E168BF40-C291-41AA-8206-F66F7999F586}" dt="2024-06-20T08:19:51.337" v="90" actId="1076"/>
          <ac:picMkLst>
            <pc:docMk/>
            <pc:sldMk cId="3378593458" sldId="261"/>
            <ac:picMk id="3" creationId="{0024D723-4E8D-EDBD-AB78-AEEB6447FECF}"/>
          </ac:picMkLst>
        </pc:picChg>
      </pc:sldChg>
      <pc:sldChg chg="addSp modSp del mod modNotesTx">
        <pc:chgData name="Ouden, Laura den" userId="6f252adf-3b9d-4371-9484-18d2d9062d87" providerId="ADAL" clId="{E168BF40-C291-41AA-8206-F66F7999F586}" dt="2024-06-24T08:35:09.920" v="179" actId="47"/>
        <pc:sldMkLst>
          <pc:docMk/>
          <pc:sldMk cId="4137374237" sldId="262"/>
        </pc:sldMkLst>
        <pc:picChg chg="add mod">
          <ac:chgData name="Ouden, Laura den" userId="6f252adf-3b9d-4371-9484-18d2d9062d87" providerId="ADAL" clId="{E168BF40-C291-41AA-8206-F66F7999F586}" dt="2024-06-20T08:20:22.987" v="97" actId="1076"/>
          <ac:picMkLst>
            <pc:docMk/>
            <pc:sldMk cId="4137374237" sldId="262"/>
            <ac:picMk id="3" creationId="{B04AA841-D834-CE51-ADD8-CCCAC932272D}"/>
          </ac:picMkLst>
        </pc:picChg>
        <pc:picChg chg="mod">
          <ac:chgData name="Ouden, Laura den" userId="6f252adf-3b9d-4371-9484-18d2d9062d87" providerId="ADAL" clId="{E168BF40-C291-41AA-8206-F66F7999F586}" dt="2024-06-20T08:20:19.450" v="96" actId="1076"/>
          <ac:picMkLst>
            <pc:docMk/>
            <pc:sldMk cId="4137374237" sldId="262"/>
            <ac:picMk id="11" creationId="{B1616BC9-02A7-2163-17C8-427DAAD45486}"/>
          </ac:picMkLst>
        </pc:picChg>
      </pc:sldChg>
      <pc:sldChg chg="addSp modSp mod modNotesTx">
        <pc:chgData name="Ouden, Laura den" userId="6f252adf-3b9d-4371-9484-18d2d9062d87" providerId="ADAL" clId="{E168BF40-C291-41AA-8206-F66F7999F586}" dt="2024-06-20T08:29:44.563" v="173" actId="1076"/>
        <pc:sldMkLst>
          <pc:docMk/>
          <pc:sldMk cId="1582261215" sldId="263"/>
        </pc:sldMkLst>
        <pc:spChg chg="mod">
          <ac:chgData name="Ouden, Laura den" userId="6f252adf-3b9d-4371-9484-18d2d9062d87" providerId="ADAL" clId="{E168BF40-C291-41AA-8206-F66F7999F586}" dt="2024-06-20T08:19:58.804" v="91" actId="1076"/>
          <ac:spMkLst>
            <pc:docMk/>
            <pc:sldMk cId="1582261215" sldId="263"/>
            <ac:spMk id="2" creationId="{568DC0E9-F7EC-7672-20A1-344A8F994F6C}"/>
          </ac:spMkLst>
        </pc:spChg>
        <pc:spChg chg="mod">
          <ac:chgData name="Ouden, Laura den" userId="6f252adf-3b9d-4371-9484-18d2d9062d87" providerId="ADAL" clId="{E168BF40-C291-41AA-8206-F66F7999F586}" dt="2024-06-20T08:23:45.494" v="143" actId="20577"/>
          <ac:spMkLst>
            <pc:docMk/>
            <pc:sldMk cId="1582261215" sldId="263"/>
            <ac:spMk id="3" creationId="{E73B9402-0AF1-5D64-3BDB-21A238336F4D}"/>
          </ac:spMkLst>
        </pc:spChg>
        <pc:picChg chg="add mod">
          <ac:chgData name="Ouden, Laura den" userId="6f252adf-3b9d-4371-9484-18d2d9062d87" providerId="ADAL" clId="{E168BF40-C291-41AA-8206-F66F7999F586}" dt="2024-06-20T08:20:06.377" v="94" actId="14100"/>
          <ac:picMkLst>
            <pc:docMk/>
            <pc:sldMk cId="1582261215" sldId="263"/>
            <ac:picMk id="4" creationId="{3FA10D88-4D05-0756-3055-684AE479BAC8}"/>
          </ac:picMkLst>
        </pc:picChg>
        <pc:picChg chg="add mod">
          <ac:chgData name="Ouden, Laura den" userId="6f252adf-3b9d-4371-9484-18d2d9062d87" providerId="ADAL" clId="{E168BF40-C291-41AA-8206-F66F7999F586}" dt="2024-06-20T08:29:44.563" v="173" actId="1076"/>
          <ac:picMkLst>
            <pc:docMk/>
            <pc:sldMk cId="1582261215" sldId="263"/>
            <ac:picMk id="1026" creationId="{D4465C6B-6756-C679-12B5-0DC1C77D2565}"/>
          </ac:picMkLst>
        </pc:picChg>
      </pc:sldChg>
      <pc:sldChg chg="add mod modShow">
        <pc:chgData name="Ouden, Laura den" userId="6f252adf-3b9d-4371-9484-18d2d9062d87" providerId="ADAL" clId="{E168BF40-C291-41AA-8206-F66F7999F586}" dt="2024-06-20T12:20:17.297" v="177" actId="729"/>
        <pc:sldMkLst>
          <pc:docMk/>
          <pc:sldMk cId="2571535914" sldId="26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C19B8B2-E502-4346-A2C4-B5D7B3866A47}" type="datetimeFigureOut">
              <a:rPr lang="nl-NL" smtClean="0"/>
              <a:t>24-6-2024</a:t>
            </a:fld>
            <a:endParaRPr lang="nl-NL"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9DEE86-6240-4C91-9195-1DD56CA6AE1F}" type="slidenum">
              <a:rPr lang="nl-NL" smtClean="0"/>
              <a:t>‹nr.›</a:t>
            </a:fld>
            <a:endParaRPr lang="nl-NL"/>
          </a:p>
        </p:txBody>
      </p:sp>
    </p:spTree>
    <p:extLst>
      <p:ext uri="{BB962C8B-B14F-4D97-AF65-F5344CB8AC3E}">
        <p14:creationId xmlns:p14="http://schemas.microsoft.com/office/powerpoint/2010/main" val="2629038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723DA9-8EEA-4442-AD04-D20FEB943E53}" type="datetimeFigureOut">
              <a:rPr lang="nl-NL" smtClean="0"/>
              <a:t>24-6-2024</a:t>
            </a:fld>
            <a:endParaRPr lang="nl-NL"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FFFD2D-E339-48D0-8E51-8C7BC4E3C46A}" type="slidenum">
              <a:rPr lang="nl-NL" smtClean="0"/>
              <a:t>‹nr.›</a:t>
            </a:fld>
            <a:endParaRPr lang="nl-NL"/>
          </a:p>
        </p:txBody>
      </p:sp>
    </p:spTree>
    <p:extLst>
      <p:ext uri="{BB962C8B-B14F-4D97-AF65-F5344CB8AC3E}">
        <p14:creationId xmlns:p14="http://schemas.microsoft.com/office/powerpoint/2010/main" val="1228492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Calibri" panose="020F0502020204030204" pitchFamily="34" charset="0"/>
              <a:buNone/>
            </a:pPr>
            <a:r>
              <a:rPr lang="nl-NL" sz="1800" dirty="0">
                <a:effectLst/>
                <a:latin typeface="Calibri" panose="020F0502020204030204" pitchFamily="34" charset="0"/>
                <a:ea typeface="Times New Roman" panose="02020603050405020304" pitchFamily="18" charset="0"/>
              </a:rPr>
              <a:t>Wat gaat goed, waar loop je tegenaan?</a:t>
            </a:r>
            <a:endParaRPr lang="nl-NL" sz="1800" dirty="0">
              <a:effectLst/>
              <a:latin typeface="Calibri" panose="020F0502020204030204" pitchFamily="34" charset="0"/>
              <a:ea typeface="Aptos" panose="020B0004020202020204" pitchFamily="34" charset="0"/>
            </a:endParaRPr>
          </a:p>
          <a:p>
            <a:pPr marL="342900" lvl="0" indent="-342900">
              <a:buFont typeface="Calibri" panose="020F0502020204030204" pitchFamily="34" charset="0"/>
              <a:buChar char="-"/>
            </a:pPr>
            <a:r>
              <a:rPr lang="nl-NL" sz="1800" dirty="0">
                <a:effectLst/>
                <a:latin typeface="Calibri" panose="020F0502020204030204" pitchFamily="34" charset="0"/>
                <a:ea typeface="Times New Roman" panose="02020603050405020304" pitchFamily="18" charset="0"/>
              </a:rPr>
              <a:t>==</a:t>
            </a:r>
            <a:endParaRPr lang="nl-NL" sz="1800" dirty="0">
              <a:effectLst/>
              <a:latin typeface="Calibri" panose="020F0502020204030204" pitchFamily="34" charset="0"/>
              <a:ea typeface="Aptos" panose="020B0004020202020204" pitchFamily="34" charset="0"/>
            </a:endParaRPr>
          </a:p>
          <a:p>
            <a:endParaRPr lang="nl-NL" dirty="0"/>
          </a:p>
        </p:txBody>
      </p:sp>
      <p:sp>
        <p:nvSpPr>
          <p:cNvPr id="4" name="Slide Number Placeholder 3"/>
          <p:cNvSpPr>
            <a:spLocks noGrp="1"/>
          </p:cNvSpPr>
          <p:nvPr>
            <p:ph type="sldNum" sz="quarter" idx="5"/>
          </p:nvPr>
        </p:nvSpPr>
        <p:spPr/>
        <p:txBody>
          <a:bodyPr/>
          <a:lstStyle/>
          <a:p>
            <a:fld id="{DBFFFD2D-E339-48D0-8E51-8C7BC4E3C46A}" type="slidenum">
              <a:rPr lang="nl-NL" smtClean="0"/>
              <a:t>1</a:t>
            </a:fld>
            <a:endParaRPr lang="nl-NL"/>
          </a:p>
        </p:txBody>
      </p:sp>
    </p:spTree>
    <p:extLst>
      <p:ext uri="{BB962C8B-B14F-4D97-AF65-F5344CB8AC3E}">
        <p14:creationId xmlns:p14="http://schemas.microsoft.com/office/powerpoint/2010/main" val="3816140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effectLst/>
                <a:latin typeface="Calibri" panose="020F0502020204030204" pitchFamily="34" charset="0"/>
                <a:ea typeface="Times New Roman" panose="02020603050405020304" pitchFamily="18" charset="0"/>
              </a:rPr>
              <a:t>Waar zijn jullie mee bezig in het kader van de City Deal</a:t>
            </a:r>
            <a:endParaRPr lang="nl-NL" sz="1200" dirty="0">
              <a:effectLst/>
              <a:latin typeface="Calibri" panose="020F0502020204030204" pitchFamily="34" charset="0"/>
              <a:ea typeface="Aptos" panose="020B0004020202020204" pitchFamily="34" charset="0"/>
            </a:endParaRPr>
          </a:p>
          <a:p>
            <a:endParaRPr lang="nl-NL" dirty="0"/>
          </a:p>
        </p:txBody>
      </p:sp>
      <p:sp>
        <p:nvSpPr>
          <p:cNvPr id="4" name="Slide Number Placeholder 3"/>
          <p:cNvSpPr>
            <a:spLocks noGrp="1"/>
          </p:cNvSpPr>
          <p:nvPr>
            <p:ph type="sldNum" sz="quarter" idx="10"/>
          </p:nvPr>
        </p:nvSpPr>
        <p:spPr/>
        <p:txBody>
          <a:bodyPr/>
          <a:lstStyle/>
          <a:p>
            <a:fld id="{DBFFFD2D-E339-48D0-8E51-8C7BC4E3C46A}" type="slidenum">
              <a:rPr lang="nl-NL" smtClean="0"/>
              <a:t>2</a:t>
            </a:fld>
            <a:endParaRPr lang="nl-NL"/>
          </a:p>
        </p:txBody>
      </p:sp>
    </p:spTree>
    <p:extLst>
      <p:ext uri="{BB962C8B-B14F-4D97-AF65-F5344CB8AC3E}">
        <p14:creationId xmlns:p14="http://schemas.microsoft.com/office/powerpoint/2010/main" val="2296526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effectLst/>
                <a:latin typeface="Calibri" panose="020F0502020204030204" pitchFamily="34" charset="0"/>
                <a:ea typeface="Times New Roman" panose="02020603050405020304" pitchFamily="18" charset="0"/>
              </a:rPr>
              <a:t>Wat gaat goed?</a:t>
            </a:r>
            <a:endParaRPr lang="nl-NL" dirty="0"/>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3</a:t>
            </a:fld>
            <a:endParaRPr lang="nl-NL"/>
          </a:p>
        </p:txBody>
      </p:sp>
    </p:spTree>
    <p:extLst>
      <p:ext uri="{BB962C8B-B14F-4D97-AF65-F5344CB8AC3E}">
        <p14:creationId xmlns:p14="http://schemas.microsoft.com/office/powerpoint/2010/main" val="1345323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br>
              <a:rPr lang="nl-NL" sz="1200" dirty="0">
                <a:effectLst/>
                <a:latin typeface="Calibri" panose="020F0502020204030204" pitchFamily="34" charset="0"/>
                <a:ea typeface="Times New Roman" panose="02020603050405020304" pitchFamily="18" charset="0"/>
              </a:rPr>
            </a:br>
            <a:br>
              <a:rPr lang="nl-NL" sz="1200" dirty="0">
                <a:effectLst/>
                <a:latin typeface="Calibri" panose="020F0502020204030204" pitchFamily="34" charset="0"/>
                <a:ea typeface="Times New Roman" panose="02020603050405020304" pitchFamily="18" charset="0"/>
              </a:rPr>
            </a:br>
            <a:r>
              <a:rPr lang="nl-NL" sz="1200" dirty="0"/>
              <a:t>strengere kwaliteitseisen op het gebied van energetische kwaliteit in het BBL (enkel glas als gebrek)</a:t>
            </a:r>
          </a:p>
          <a:p>
            <a:br>
              <a:rPr lang="nl-NL" sz="1200" dirty="0"/>
            </a:br>
            <a:r>
              <a:rPr lang="nl-NL" sz="1200" dirty="0"/>
              <a:t>Energetische maatregelen afdwingen binnen huidige wet en regelgeving </a:t>
            </a:r>
            <a:br>
              <a:rPr lang="nl-NL" sz="1200" dirty="0"/>
            </a:br>
            <a:r>
              <a:rPr lang="nl-NL" sz="1200" dirty="0"/>
              <a:t>Pilot met ILT over handhaving ongeregistreerde </a:t>
            </a:r>
            <a:r>
              <a:rPr lang="nl-NL" sz="1200" dirty="0" err="1"/>
              <a:t>energielabels</a:t>
            </a:r>
            <a:r>
              <a:rPr lang="nl-NL" sz="1200" dirty="0"/>
              <a:t> bij verhuring</a:t>
            </a:r>
          </a:p>
          <a:p>
            <a:r>
              <a:rPr lang="nl-NL" sz="1200" dirty="0"/>
              <a:t>Subsidie aan Woon! Voor bijstaan huurders bij  het doen van redelijk voorstel aan verhuurder.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200" dirty="0">
              <a:effectLst/>
              <a:latin typeface="Calibri" panose="020F0502020204030204" pitchFamily="34" charset="0"/>
              <a:ea typeface="Aptos" panose="020B0004020202020204" pitchFamily="34" charset="0"/>
            </a:endParaRPr>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4</a:t>
            </a:fld>
            <a:endParaRPr lang="nl-NL"/>
          </a:p>
        </p:txBody>
      </p:sp>
    </p:spTree>
    <p:extLst>
      <p:ext uri="{BB962C8B-B14F-4D97-AF65-F5344CB8AC3E}">
        <p14:creationId xmlns:p14="http://schemas.microsoft.com/office/powerpoint/2010/main" val="3901901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dirty="0">
                <a:effectLst/>
                <a:latin typeface="Calibri" panose="020F0502020204030204" pitchFamily="34" charset="0"/>
                <a:ea typeface="Times New Roman" panose="02020603050405020304" pitchFamily="18" charset="0"/>
              </a:rPr>
              <a:t>Waar zou je in de rest van de looptijd van de City Deal nog extra op willen inzetten?</a:t>
            </a:r>
            <a:endParaRPr lang="nl-NL" dirty="0"/>
          </a:p>
        </p:txBody>
      </p:sp>
      <p:sp>
        <p:nvSpPr>
          <p:cNvPr id="4" name="Tijdelijke aanduiding voor dianummer 3"/>
          <p:cNvSpPr>
            <a:spLocks noGrp="1"/>
          </p:cNvSpPr>
          <p:nvPr>
            <p:ph type="sldNum" sz="quarter" idx="5"/>
          </p:nvPr>
        </p:nvSpPr>
        <p:spPr/>
        <p:txBody>
          <a:bodyPr/>
          <a:lstStyle/>
          <a:p>
            <a:fld id="{DBFFFD2D-E339-48D0-8E51-8C7BC4E3C46A}" type="slidenum">
              <a:rPr lang="nl-NL" smtClean="0"/>
              <a:t>5</a:t>
            </a:fld>
            <a:endParaRPr lang="nl-NL"/>
          </a:p>
        </p:txBody>
      </p:sp>
    </p:spTree>
    <p:extLst>
      <p:ext uri="{BB962C8B-B14F-4D97-AF65-F5344CB8AC3E}">
        <p14:creationId xmlns:p14="http://schemas.microsoft.com/office/powerpoint/2010/main" val="41725509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customXml" Target="../../customXml/item15.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customXml" Target="../../customXml/item16.xml"/><Relationship Id="rId5" Type="http://schemas.openxmlformats.org/officeDocument/2006/relationships/image" Target="../media/image2.pn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rood, kop1 lang + subkop]">
    <p:spTree>
      <p:nvGrpSpPr>
        <p:cNvPr id="1" name=""/>
        <p:cNvGrpSpPr/>
        <p:nvPr/>
      </p:nvGrpSpPr>
      <p:grpSpPr>
        <a:xfrm>
          <a:off x="0" y="0"/>
          <a:ext cx="0" cy="0"/>
          <a:chOff x="0" y="0"/>
          <a:chExt cx="0" cy="0"/>
        </a:xfrm>
      </p:grpSpPr>
      <p:grpSp>
        <p:nvGrpSpPr>
          <p:cNvPr id="7" name="Background 1">
            <a:extLst>
              <a:ext uri="{FF2B5EF4-FFF2-40B4-BE49-F238E27FC236}">
                <a16:creationId xmlns:a16="http://schemas.microsoft.com/office/drawing/2014/main" id="{03AC65CA-0C58-6CEF-7B92-BA0E271CE712}"/>
              </a:ext>
            </a:extLst>
          </p:cNvPr>
          <p:cNvGrpSpPr>
            <a:grpSpLocks noSelect="1" noChangeAspect="1"/>
          </p:cNvGrpSpPr>
          <p:nvPr userDrawn="1"/>
        </p:nvGrpSpPr>
        <p:grpSpPr bwMode="ltGray">
          <a:xfrm>
            <a:off x="0" y="2"/>
            <a:ext cx="12192000" cy="6853767"/>
            <a:chOff x="0" y="0"/>
            <a:chExt cx="5760" cy="3238"/>
          </a:xfrm>
        </p:grpSpPr>
        <p:sp>
          <p:nvSpPr>
            <p:cNvPr id="8" name="Rectangle 1">
              <a:extLst>
                <a:ext uri="{FF2B5EF4-FFF2-40B4-BE49-F238E27FC236}">
                  <a16:creationId xmlns:a16="http://schemas.microsoft.com/office/drawing/2014/main" id="{D23FA115-80D2-A49E-575E-23AE39BAEA6C}"/>
                </a:ext>
              </a:extLst>
            </p:cNvPr>
            <p:cNvSpPr>
              <a:spLocks noSelect="1" noChangeArrowheads="1"/>
            </p:cNvSpPr>
            <p:nvPr/>
          </p:nvSpPr>
          <p:spPr bwMode="ltGray">
            <a:xfrm>
              <a:off x="6" y="0"/>
              <a:ext cx="5754" cy="3238"/>
            </a:xfrm>
            <a:prstGeom prst="rect">
              <a:avLst/>
            </a:prstGeom>
            <a:solidFill>
              <a:schemeClr val="accent1"/>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3200" dirty="0"/>
            </a:p>
          </p:txBody>
        </p:sp>
        <p:sp>
          <p:nvSpPr>
            <p:cNvPr id="9" name="Rectangle 1">
              <a:extLst>
                <a:ext uri="{FF2B5EF4-FFF2-40B4-BE49-F238E27FC236}">
                  <a16:creationId xmlns:a16="http://schemas.microsoft.com/office/drawing/2014/main" id="{007E7606-4BC3-DA71-6558-B8DA52F0A520}"/>
                </a:ext>
              </a:extLst>
            </p:cNvPr>
            <p:cNvSpPr>
              <a:spLocks noSelect="1" noChangeArrowheads="1"/>
            </p:cNvSpPr>
            <p:nvPr/>
          </p:nvSpPr>
          <p:spPr bwMode="ltGray">
            <a:xfrm>
              <a:off x="0" y="0"/>
              <a:ext cx="416" cy="323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3200" dirty="0"/>
            </a:p>
          </p:txBody>
        </p:sp>
      </p:grpSp>
      <p:sp>
        <p:nvSpPr>
          <p:cNvPr id="3" name="Frame 2">
            <a:extLst>
              <a:ext uri="{FF2B5EF4-FFF2-40B4-BE49-F238E27FC236}">
                <a16:creationId xmlns:a16="http://schemas.microsoft.com/office/drawing/2014/main" id="{55780B36-97E9-44AB-BB95-1CFC28EF3893}"/>
              </a:ext>
            </a:extLst>
          </p:cNvPr>
          <p:cNvSpPr>
            <a:spLocks noSelect="1"/>
          </p:cNvSpPr>
          <p:nvPr userDrawn="1"/>
        </p:nvSpPr>
        <p:spPr>
          <a:xfrm>
            <a:off x="203200" y="182563"/>
            <a:ext cx="476250" cy="1617662"/>
          </a:xfrm>
          <a:custGeom>
            <a:avLst/>
            <a:gdLst>
              <a:gd name="connsiteX0" fmla="*/ 95250 w 476250"/>
              <a:gd name="connsiteY0" fmla="*/ 1141412 h 1617662"/>
              <a:gd name="connsiteX1" fmla="*/ 238125 w 476250"/>
              <a:gd name="connsiteY1" fmla="*/ 1284287 h 1617662"/>
              <a:gd name="connsiteX2" fmla="*/ 381000 w 476250"/>
              <a:gd name="connsiteY2" fmla="*/ 1141412 h 1617662"/>
              <a:gd name="connsiteX3" fmla="*/ 476250 w 476250"/>
              <a:gd name="connsiteY3" fmla="*/ 1236662 h 1617662"/>
              <a:gd name="connsiteX4" fmla="*/ 333375 w 476250"/>
              <a:gd name="connsiteY4" fmla="*/ 1379537 h 1617662"/>
              <a:gd name="connsiteX5" fmla="*/ 476250 w 476250"/>
              <a:gd name="connsiteY5" fmla="*/ 1522412 h 1617662"/>
              <a:gd name="connsiteX6" fmla="*/ 381000 w 476250"/>
              <a:gd name="connsiteY6" fmla="*/ 1617662 h 1617662"/>
              <a:gd name="connsiteX7" fmla="*/ 238125 w 476250"/>
              <a:gd name="connsiteY7" fmla="*/ 1474787 h 1617662"/>
              <a:gd name="connsiteX8" fmla="*/ 95250 w 476250"/>
              <a:gd name="connsiteY8" fmla="*/ 1617662 h 1617662"/>
              <a:gd name="connsiteX9" fmla="*/ 0 w 476250"/>
              <a:gd name="connsiteY9" fmla="*/ 1522412 h 1617662"/>
              <a:gd name="connsiteX10" fmla="*/ 142875 w 476250"/>
              <a:gd name="connsiteY10" fmla="*/ 1379537 h 1617662"/>
              <a:gd name="connsiteX11" fmla="*/ 0 w 476250"/>
              <a:gd name="connsiteY11" fmla="*/ 1236662 h 1617662"/>
              <a:gd name="connsiteX12" fmla="*/ 95250 w 476250"/>
              <a:gd name="connsiteY12" fmla="*/ 571500 h 1617662"/>
              <a:gd name="connsiteX13" fmla="*/ 238125 w 476250"/>
              <a:gd name="connsiteY13" fmla="*/ 714375 h 1617662"/>
              <a:gd name="connsiteX14" fmla="*/ 381000 w 476250"/>
              <a:gd name="connsiteY14" fmla="*/ 571500 h 1617662"/>
              <a:gd name="connsiteX15" fmla="*/ 476250 w 476250"/>
              <a:gd name="connsiteY15" fmla="*/ 666750 h 1617662"/>
              <a:gd name="connsiteX16" fmla="*/ 333375 w 476250"/>
              <a:gd name="connsiteY16" fmla="*/ 809625 h 1617662"/>
              <a:gd name="connsiteX17" fmla="*/ 476250 w 476250"/>
              <a:gd name="connsiteY17" fmla="*/ 950912 h 1617662"/>
              <a:gd name="connsiteX18" fmla="*/ 381000 w 476250"/>
              <a:gd name="connsiteY18" fmla="*/ 1046162 h 1617662"/>
              <a:gd name="connsiteX19" fmla="*/ 238125 w 476250"/>
              <a:gd name="connsiteY19" fmla="*/ 903287 h 1617662"/>
              <a:gd name="connsiteX20" fmla="*/ 95250 w 476250"/>
              <a:gd name="connsiteY20" fmla="*/ 1046162 h 1617662"/>
              <a:gd name="connsiteX21" fmla="*/ 0 w 476250"/>
              <a:gd name="connsiteY21" fmla="*/ 950912 h 1617662"/>
              <a:gd name="connsiteX22" fmla="*/ 142875 w 476250"/>
              <a:gd name="connsiteY22" fmla="*/ 809625 h 1617662"/>
              <a:gd name="connsiteX23" fmla="*/ 0 w 476250"/>
              <a:gd name="connsiteY23" fmla="*/ 666750 h 1617662"/>
              <a:gd name="connsiteX24" fmla="*/ 95250 w 476250"/>
              <a:gd name="connsiteY24" fmla="*/ 0 h 1617662"/>
              <a:gd name="connsiteX25" fmla="*/ 238125 w 476250"/>
              <a:gd name="connsiteY25" fmla="*/ 142875 h 1617662"/>
              <a:gd name="connsiteX26" fmla="*/ 381000 w 476250"/>
              <a:gd name="connsiteY26" fmla="*/ 0 h 1617662"/>
              <a:gd name="connsiteX27" fmla="*/ 476250 w 476250"/>
              <a:gd name="connsiteY27" fmla="*/ 95250 h 1617662"/>
              <a:gd name="connsiteX28" fmla="*/ 333375 w 476250"/>
              <a:gd name="connsiteY28" fmla="*/ 238125 h 1617662"/>
              <a:gd name="connsiteX29" fmla="*/ 476250 w 476250"/>
              <a:gd name="connsiteY29" fmla="*/ 379412 h 1617662"/>
              <a:gd name="connsiteX30" fmla="*/ 381000 w 476250"/>
              <a:gd name="connsiteY30" fmla="*/ 474662 h 1617662"/>
              <a:gd name="connsiteX31" fmla="*/ 238125 w 476250"/>
              <a:gd name="connsiteY31" fmla="*/ 331787 h 1617662"/>
              <a:gd name="connsiteX32" fmla="*/ 95250 w 476250"/>
              <a:gd name="connsiteY32" fmla="*/ 474662 h 1617662"/>
              <a:gd name="connsiteX33" fmla="*/ 0 w 476250"/>
              <a:gd name="connsiteY33" fmla="*/ 379412 h 1617662"/>
              <a:gd name="connsiteX34" fmla="*/ 142875 w 476250"/>
              <a:gd name="connsiteY34" fmla="*/ 238125 h 1617662"/>
              <a:gd name="connsiteX35" fmla="*/ 0 w 476250"/>
              <a:gd name="connsiteY35" fmla="*/ 95250 h 1617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76250" h="1617662">
                <a:moveTo>
                  <a:pt x="95250" y="1141412"/>
                </a:moveTo>
                <a:lnTo>
                  <a:pt x="238125" y="1284287"/>
                </a:lnTo>
                <a:lnTo>
                  <a:pt x="381000" y="1141412"/>
                </a:lnTo>
                <a:lnTo>
                  <a:pt x="476250" y="1236662"/>
                </a:lnTo>
                <a:lnTo>
                  <a:pt x="333375" y="1379537"/>
                </a:lnTo>
                <a:lnTo>
                  <a:pt x="476250" y="1522412"/>
                </a:lnTo>
                <a:lnTo>
                  <a:pt x="381000" y="1617662"/>
                </a:lnTo>
                <a:lnTo>
                  <a:pt x="238125" y="1474787"/>
                </a:lnTo>
                <a:lnTo>
                  <a:pt x="95250" y="1617662"/>
                </a:lnTo>
                <a:lnTo>
                  <a:pt x="0" y="1522412"/>
                </a:lnTo>
                <a:lnTo>
                  <a:pt x="142875" y="1379537"/>
                </a:lnTo>
                <a:lnTo>
                  <a:pt x="0" y="1236662"/>
                </a:lnTo>
                <a:close/>
                <a:moveTo>
                  <a:pt x="95250" y="571500"/>
                </a:moveTo>
                <a:lnTo>
                  <a:pt x="238125" y="714375"/>
                </a:lnTo>
                <a:lnTo>
                  <a:pt x="381000" y="571500"/>
                </a:lnTo>
                <a:lnTo>
                  <a:pt x="476250" y="666750"/>
                </a:lnTo>
                <a:lnTo>
                  <a:pt x="333375" y="809625"/>
                </a:lnTo>
                <a:lnTo>
                  <a:pt x="476250" y="950912"/>
                </a:lnTo>
                <a:lnTo>
                  <a:pt x="381000" y="1046162"/>
                </a:lnTo>
                <a:lnTo>
                  <a:pt x="238125" y="903287"/>
                </a:lnTo>
                <a:lnTo>
                  <a:pt x="95250" y="1046162"/>
                </a:lnTo>
                <a:lnTo>
                  <a:pt x="0" y="950912"/>
                </a:lnTo>
                <a:lnTo>
                  <a:pt x="142875" y="809625"/>
                </a:lnTo>
                <a:lnTo>
                  <a:pt x="0" y="666750"/>
                </a:lnTo>
                <a:close/>
                <a:moveTo>
                  <a:pt x="95250" y="0"/>
                </a:moveTo>
                <a:lnTo>
                  <a:pt x="238125" y="142875"/>
                </a:lnTo>
                <a:lnTo>
                  <a:pt x="381000" y="0"/>
                </a:lnTo>
                <a:lnTo>
                  <a:pt x="476250" y="95250"/>
                </a:lnTo>
                <a:lnTo>
                  <a:pt x="333375" y="238125"/>
                </a:lnTo>
                <a:lnTo>
                  <a:pt x="476250" y="379412"/>
                </a:lnTo>
                <a:lnTo>
                  <a:pt x="381000" y="474662"/>
                </a:lnTo>
                <a:lnTo>
                  <a:pt x="238125" y="331787"/>
                </a:lnTo>
                <a:lnTo>
                  <a:pt x="95250" y="474662"/>
                </a:lnTo>
                <a:lnTo>
                  <a:pt x="0" y="379412"/>
                </a:lnTo>
                <a:lnTo>
                  <a:pt x="142875" y="238125"/>
                </a:lnTo>
                <a:lnTo>
                  <a:pt x="0" y="95250"/>
                </a:lnTo>
                <a:close/>
              </a:path>
            </a:pathLst>
          </a:custGeom>
          <a:solidFill>
            <a:srgbClr val="EC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6" name="01_Title 3">
            <a:extLst>
              <a:ext uri="{FF2B5EF4-FFF2-40B4-BE49-F238E27FC236}">
                <a16:creationId xmlns:a16="http://schemas.microsoft.com/office/drawing/2014/main" id="{30F71E0E-0CEA-734A-8813-2F08AA458F33}"/>
              </a:ext>
            </a:extLst>
          </p:cNvPr>
          <p:cNvSpPr>
            <a:spLocks noGrp="1" noSelect="1"/>
          </p:cNvSpPr>
          <p:nvPr>
            <p:ph type="title" hasCustomPrompt="1"/>
          </p:nvPr>
        </p:nvSpPr>
        <p:spPr>
          <a:xfrm>
            <a:off x="1136718" y="1971360"/>
            <a:ext cx="9792001" cy="1836000"/>
          </a:xfrm>
        </p:spPr>
        <p:txBody>
          <a:bodyPr vert="horz" lIns="0" tIns="0" rIns="0" bIns="0" rtlCol="0" anchor="t" anchorCtr="0">
            <a:noAutofit/>
          </a:bodyPr>
          <a:lstStyle>
            <a:lvl1pPr>
              <a:defRPr lang="nl-NL" sz="6000">
                <a:solidFill>
                  <a:schemeClr val="bg1"/>
                </a:solidFill>
              </a:defRPr>
            </a:lvl1pPr>
          </a:lstStyle>
          <a:p>
            <a:pPr marL="0" lvl="0"/>
            <a:r>
              <a:rPr lang="nl-NL"/>
              <a:t>[Titel]</a:t>
            </a:r>
          </a:p>
        </p:txBody>
      </p:sp>
      <p:sp>
        <p:nvSpPr>
          <p:cNvPr id="17" name="02_Logo {PHJU} 4 (JU-Free)" descr="Logo Gemeente Amsterdam">
            <a:extLst>
              <a:ext uri="{FF2B5EF4-FFF2-40B4-BE49-F238E27FC236}">
                <a16:creationId xmlns:a16="http://schemas.microsoft.com/office/drawing/2014/main" id="{45ADF3EC-6CC1-4C8C-1E71-D54CB7739899}"/>
              </a:ext>
            </a:extLst>
          </p:cNvPr>
          <p:cNvSpPr>
            <a:spLocks noGrp="1"/>
          </p:cNvSpPr>
          <p:nvPr>
            <p:ph type="body" idx="1000" hasCustomPrompt="1"/>
            <p:custDataLst>
              <p:custData r:id="rId1"/>
            </p:custDataLst>
          </p:nvPr>
        </p:nvSpPr>
        <p:spPr bwMode="gray">
          <a:xfrm>
            <a:off x="1139400" y="225360"/>
            <a:ext cx="1901643" cy="626933"/>
          </a:xfrm>
          <a:custGeom>
            <a:avLst/>
            <a:gdLst>
              <a:gd name="T0" fmla="*/ 1775 w 5933"/>
              <a:gd name="T1" fmla="*/ 1867 h 1956"/>
              <a:gd name="T2" fmla="*/ 1793 w 5933"/>
              <a:gd name="T3" fmla="*/ 1539 h 1956"/>
              <a:gd name="T4" fmla="*/ 1933 w 5933"/>
              <a:gd name="T5" fmla="*/ 1535 h 1956"/>
              <a:gd name="T6" fmla="*/ 991 w 5933"/>
              <a:gd name="T7" fmla="*/ 1455 h 1956"/>
              <a:gd name="T8" fmla="*/ 1001 w 5933"/>
              <a:gd name="T9" fmla="*/ 1630 h 1956"/>
              <a:gd name="T10" fmla="*/ 1342 w 5933"/>
              <a:gd name="T11" fmla="*/ 1630 h 1956"/>
              <a:gd name="T12" fmla="*/ 1684 w 5933"/>
              <a:gd name="T13" fmla="*/ 1601 h 1956"/>
              <a:gd name="T14" fmla="*/ 545 w 5933"/>
              <a:gd name="T15" fmla="*/ 1779 h 1956"/>
              <a:gd name="T16" fmla="*/ 468 w 5933"/>
              <a:gd name="T17" fmla="*/ 1200 h 1956"/>
              <a:gd name="T18" fmla="*/ 499 w 5933"/>
              <a:gd name="T19" fmla="*/ 1656 h 1956"/>
              <a:gd name="T20" fmla="*/ 2254 w 5933"/>
              <a:gd name="T21" fmla="*/ 1378 h 1956"/>
              <a:gd name="T22" fmla="*/ 2619 w 5933"/>
              <a:gd name="T23" fmla="*/ 1939 h 1956"/>
              <a:gd name="T24" fmla="*/ 2628 w 5933"/>
              <a:gd name="T25" fmla="*/ 1496 h 1956"/>
              <a:gd name="T26" fmla="*/ 3267 w 5933"/>
              <a:gd name="T27" fmla="*/ 1707 h 1956"/>
              <a:gd name="T28" fmla="*/ 2996 w 5933"/>
              <a:gd name="T29" fmla="*/ 1956 h 1956"/>
              <a:gd name="T30" fmla="*/ 2986 w 5933"/>
              <a:gd name="T31" fmla="*/ 1479 h 1956"/>
              <a:gd name="T32" fmla="*/ 3523 w 5933"/>
              <a:gd name="T33" fmla="*/ 1378 h 1956"/>
              <a:gd name="T34" fmla="*/ 3650 w 5933"/>
              <a:gd name="T35" fmla="*/ 1506 h 1956"/>
              <a:gd name="T36" fmla="*/ 4987 w 5933"/>
              <a:gd name="T37" fmla="*/ 1832 h 1956"/>
              <a:gd name="T38" fmla="*/ 4827 w 5933"/>
              <a:gd name="T39" fmla="*/ 1876 h 1956"/>
              <a:gd name="T40" fmla="*/ 4814 w 5933"/>
              <a:gd name="T41" fmla="*/ 1587 h 1956"/>
              <a:gd name="T42" fmla="*/ 4955 w 5933"/>
              <a:gd name="T43" fmla="*/ 1578 h 1956"/>
              <a:gd name="T44" fmla="*/ 4606 w 5933"/>
              <a:gd name="T45" fmla="*/ 1778 h 1956"/>
              <a:gd name="T46" fmla="*/ 5549 w 5933"/>
              <a:gd name="T47" fmla="*/ 1460 h 1956"/>
              <a:gd name="T48" fmla="*/ 5108 w 5933"/>
              <a:gd name="T49" fmla="*/ 1378 h 1956"/>
              <a:gd name="T50" fmla="*/ 5450 w 5933"/>
              <a:gd name="T51" fmla="*/ 1625 h 1956"/>
              <a:gd name="T52" fmla="*/ 5792 w 5933"/>
              <a:gd name="T53" fmla="*/ 1625 h 1956"/>
              <a:gd name="T54" fmla="*/ 4213 w 5933"/>
              <a:gd name="T55" fmla="*/ 1114 h 1956"/>
              <a:gd name="T56" fmla="*/ 4219 w 5933"/>
              <a:gd name="T57" fmla="*/ 1855 h 1956"/>
              <a:gd name="T58" fmla="*/ 4213 w 5933"/>
              <a:gd name="T59" fmla="*/ 1458 h 1956"/>
              <a:gd name="T60" fmla="*/ 4058 w 5933"/>
              <a:gd name="T61" fmla="*/ 1830 h 1956"/>
              <a:gd name="T62" fmla="*/ 3700 w 5933"/>
              <a:gd name="T63" fmla="*/ 521 h 1956"/>
              <a:gd name="T64" fmla="*/ 3429 w 5933"/>
              <a:gd name="T65" fmla="*/ 771 h 1956"/>
              <a:gd name="T66" fmla="*/ 3277 w 5933"/>
              <a:gd name="T67" fmla="*/ 418 h 1956"/>
              <a:gd name="T68" fmla="*/ 4323 w 5933"/>
              <a:gd name="T69" fmla="*/ 757 h 1956"/>
              <a:gd name="T70" fmla="*/ 3956 w 5933"/>
              <a:gd name="T71" fmla="*/ 192 h 1956"/>
              <a:gd name="T72" fmla="*/ 2370 w 5933"/>
              <a:gd name="T73" fmla="*/ 757 h 1956"/>
              <a:gd name="T74" fmla="*/ 1680 w 5933"/>
              <a:gd name="T75" fmla="*/ 269 h 1956"/>
              <a:gd name="T76" fmla="*/ 1687 w 5933"/>
              <a:gd name="T77" fmla="*/ 757 h 1956"/>
              <a:gd name="T78" fmla="*/ 2029 w 5933"/>
              <a:gd name="T79" fmla="*/ 757 h 1956"/>
              <a:gd name="T80" fmla="*/ 2370 w 5933"/>
              <a:gd name="T81" fmla="*/ 757 h 1956"/>
              <a:gd name="T82" fmla="*/ 1001 w 5933"/>
              <a:gd name="T83" fmla="*/ 521 h 1956"/>
              <a:gd name="T84" fmla="*/ 858 w 5933"/>
              <a:gd name="T85" fmla="*/ 475 h 1956"/>
              <a:gd name="T86" fmla="*/ 4504 w 5933"/>
              <a:gd name="T87" fmla="*/ 555 h 1956"/>
              <a:gd name="T88" fmla="*/ 4645 w 5933"/>
              <a:gd name="T89" fmla="*/ 555 h 1956"/>
              <a:gd name="T90" fmla="*/ 4645 w 5933"/>
              <a:gd name="T91" fmla="*/ 39 h 1956"/>
              <a:gd name="T92" fmla="*/ 4407 w 5933"/>
              <a:gd name="T93" fmla="*/ 310 h 1956"/>
              <a:gd name="T94" fmla="*/ 762 w 5933"/>
              <a:gd name="T95" fmla="*/ 332 h 1956"/>
              <a:gd name="T96" fmla="*/ 408 w 5933"/>
              <a:gd name="T97" fmla="*/ 644 h 1956"/>
              <a:gd name="T98" fmla="*/ 411 w 5933"/>
              <a:gd name="T99" fmla="*/ 0 h 1956"/>
              <a:gd name="T100" fmla="*/ 3052 w 5933"/>
              <a:gd name="T101" fmla="*/ 471 h 1956"/>
              <a:gd name="T102" fmla="*/ 3020 w 5933"/>
              <a:gd name="T103" fmla="*/ 669 h 1956"/>
              <a:gd name="T104" fmla="*/ 2767 w 5933"/>
              <a:gd name="T105" fmla="*/ 293 h 1956"/>
              <a:gd name="T106" fmla="*/ 5417 w 5933"/>
              <a:gd name="T107" fmla="*/ 521 h 1956"/>
              <a:gd name="T108" fmla="*/ 5146 w 5933"/>
              <a:gd name="T109" fmla="*/ 771 h 1956"/>
              <a:gd name="T110" fmla="*/ 4994 w 5933"/>
              <a:gd name="T111" fmla="*/ 418 h 19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933" h="1956">
                <a:moveTo>
                  <a:pt x="1933" y="1535"/>
                </a:moveTo>
                <a:cubicBezTo>
                  <a:pt x="1933" y="1580"/>
                  <a:pt x="1981" y="1588"/>
                  <a:pt x="2050" y="1610"/>
                </a:cubicBezTo>
                <a:cubicBezTo>
                  <a:pt x="2127" y="1633"/>
                  <a:pt x="2201" y="1674"/>
                  <a:pt x="2201" y="1777"/>
                </a:cubicBezTo>
                <a:cubicBezTo>
                  <a:pt x="2201" y="1883"/>
                  <a:pt x="2110" y="1956"/>
                  <a:pt x="1975" y="1956"/>
                </a:cubicBezTo>
                <a:cubicBezTo>
                  <a:pt x="1887" y="1956"/>
                  <a:pt x="1816" y="1925"/>
                  <a:pt x="1775" y="1867"/>
                </a:cubicBezTo>
                <a:cubicBezTo>
                  <a:pt x="1856" y="1786"/>
                  <a:pt x="1856" y="1786"/>
                  <a:pt x="1856" y="1786"/>
                </a:cubicBezTo>
                <a:cubicBezTo>
                  <a:pt x="1887" y="1823"/>
                  <a:pt x="1928" y="1842"/>
                  <a:pt x="1974" y="1842"/>
                </a:cubicBezTo>
                <a:cubicBezTo>
                  <a:pt x="2029" y="1842"/>
                  <a:pt x="2062" y="1819"/>
                  <a:pt x="2062" y="1782"/>
                </a:cubicBezTo>
                <a:cubicBezTo>
                  <a:pt x="2062" y="1736"/>
                  <a:pt x="2014" y="1728"/>
                  <a:pt x="1944" y="1706"/>
                </a:cubicBezTo>
                <a:cubicBezTo>
                  <a:pt x="1868" y="1683"/>
                  <a:pt x="1793" y="1642"/>
                  <a:pt x="1793" y="1539"/>
                </a:cubicBezTo>
                <a:cubicBezTo>
                  <a:pt x="1793" y="1435"/>
                  <a:pt x="1880" y="1364"/>
                  <a:pt x="2009" y="1364"/>
                </a:cubicBezTo>
                <a:cubicBezTo>
                  <a:pt x="2096" y="1364"/>
                  <a:pt x="2164" y="1395"/>
                  <a:pt x="2201" y="1452"/>
                </a:cubicBezTo>
                <a:cubicBezTo>
                  <a:pt x="2120" y="1534"/>
                  <a:pt x="2120" y="1534"/>
                  <a:pt x="2120" y="1534"/>
                </a:cubicBezTo>
                <a:cubicBezTo>
                  <a:pt x="2092" y="1498"/>
                  <a:pt x="2053" y="1479"/>
                  <a:pt x="2010" y="1479"/>
                </a:cubicBezTo>
                <a:cubicBezTo>
                  <a:pt x="1962" y="1479"/>
                  <a:pt x="1933" y="1500"/>
                  <a:pt x="1933" y="1535"/>
                </a:cubicBezTo>
                <a:close/>
                <a:moveTo>
                  <a:pt x="1477" y="1364"/>
                </a:moveTo>
                <a:cubicBezTo>
                  <a:pt x="1397" y="1364"/>
                  <a:pt x="1334" y="1399"/>
                  <a:pt x="1300" y="1460"/>
                </a:cubicBezTo>
                <a:cubicBezTo>
                  <a:pt x="1266" y="1396"/>
                  <a:pt x="1211" y="1364"/>
                  <a:pt x="1138" y="1364"/>
                </a:cubicBezTo>
                <a:cubicBezTo>
                  <a:pt x="1073" y="1364"/>
                  <a:pt x="1022" y="1396"/>
                  <a:pt x="994" y="1455"/>
                </a:cubicBezTo>
                <a:cubicBezTo>
                  <a:pt x="991" y="1455"/>
                  <a:pt x="991" y="1455"/>
                  <a:pt x="991" y="1455"/>
                </a:cubicBezTo>
                <a:cubicBezTo>
                  <a:pt x="991" y="1378"/>
                  <a:pt x="991" y="1378"/>
                  <a:pt x="991" y="1378"/>
                </a:cubicBezTo>
                <a:cubicBezTo>
                  <a:pt x="859" y="1378"/>
                  <a:pt x="859" y="1378"/>
                  <a:pt x="859" y="1378"/>
                </a:cubicBezTo>
                <a:cubicBezTo>
                  <a:pt x="859" y="1943"/>
                  <a:pt x="859" y="1943"/>
                  <a:pt x="859" y="1943"/>
                </a:cubicBezTo>
                <a:cubicBezTo>
                  <a:pt x="1001" y="1943"/>
                  <a:pt x="1001" y="1943"/>
                  <a:pt x="1001" y="1943"/>
                </a:cubicBezTo>
                <a:cubicBezTo>
                  <a:pt x="1001" y="1630"/>
                  <a:pt x="1001" y="1630"/>
                  <a:pt x="1001" y="1630"/>
                </a:cubicBezTo>
                <a:cubicBezTo>
                  <a:pt x="1001" y="1538"/>
                  <a:pt x="1037" y="1488"/>
                  <a:pt x="1102" y="1488"/>
                </a:cubicBezTo>
                <a:cubicBezTo>
                  <a:pt x="1170" y="1488"/>
                  <a:pt x="1201" y="1531"/>
                  <a:pt x="1201" y="1625"/>
                </a:cubicBezTo>
                <a:cubicBezTo>
                  <a:pt x="1201" y="1943"/>
                  <a:pt x="1201" y="1943"/>
                  <a:pt x="1201" y="1943"/>
                </a:cubicBezTo>
                <a:cubicBezTo>
                  <a:pt x="1342" y="1943"/>
                  <a:pt x="1342" y="1943"/>
                  <a:pt x="1342" y="1943"/>
                </a:cubicBezTo>
                <a:cubicBezTo>
                  <a:pt x="1342" y="1630"/>
                  <a:pt x="1342" y="1630"/>
                  <a:pt x="1342" y="1630"/>
                </a:cubicBezTo>
                <a:cubicBezTo>
                  <a:pt x="1342" y="1537"/>
                  <a:pt x="1378" y="1488"/>
                  <a:pt x="1444" y="1488"/>
                </a:cubicBezTo>
                <a:cubicBezTo>
                  <a:pt x="1510" y="1488"/>
                  <a:pt x="1542" y="1532"/>
                  <a:pt x="1542" y="1625"/>
                </a:cubicBezTo>
                <a:cubicBezTo>
                  <a:pt x="1542" y="1943"/>
                  <a:pt x="1542" y="1943"/>
                  <a:pt x="1542" y="1943"/>
                </a:cubicBezTo>
                <a:cubicBezTo>
                  <a:pt x="1684" y="1943"/>
                  <a:pt x="1684" y="1943"/>
                  <a:pt x="1684" y="1943"/>
                </a:cubicBezTo>
                <a:cubicBezTo>
                  <a:pt x="1684" y="1601"/>
                  <a:pt x="1684" y="1601"/>
                  <a:pt x="1684" y="1601"/>
                </a:cubicBezTo>
                <a:cubicBezTo>
                  <a:pt x="1684" y="1442"/>
                  <a:pt x="1616" y="1364"/>
                  <a:pt x="1477" y="1364"/>
                </a:cubicBezTo>
                <a:close/>
                <a:moveTo>
                  <a:pt x="468" y="1200"/>
                </a:moveTo>
                <a:cubicBezTo>
                  <a:pt x="765" y="1943"/>
                  <a:pt x="765" y="1943"/>
                  <a:pt x="765" y="1943"/>
                </a:cubicBezTo>
                <a:cubicBezTo>
                  <a:pt x="607" y="1943"/>
                  <a:pt x="607" y="1943"/>
                  <a:pt x="607" y="1943"/>
                </a:cubicBezTo>
                <a:cubicBezTo>
                  <a:pt x="545" y="1779"/>
                  <a:pt x="545" y="1779"/>
                  <a:pt x="545" y="1779"/>
                </a:cubicBezTo>
                <a:cubicBezTo>
                  <a:pt x="215" y="1779"/>
                  <a:pt x="215" y="1779"/>
                  <a:pt x="215" y="1779"/>
                </a:cubicBezTo>
                <a:cubicBezTo>
                  <a:pt x="153" y="1943"/>
                  <a:pt x="153" y="1943"/>
                  <a:pt x="153" y="1943"/>
                </a:cubicBezTo>
                <a:cubicBezTo>
                  <a:pt x="0" y="1943"/>
                  <a:pt x="0" y="1943"/>
                  <a:pt x="0" y="1943"/>
                </a:cubicBezTo>
                <a:cubicBezTo>
                  <a:pt x="297" y="1200"/>
                  <a:pt x="297" y="1200"/>
                  <a:pt x="297" y="1200"/>
                </a:cubicBezTo>
                <a:lnTo>
                  <a:pt x="468" y="1200"/>
                </a:lnTo>
                <a:close/>
                <a:moveTo>
                  <a:pt x="499" y="1656"/>
                </a:moveTo>
                <a:cubicBezTo>
                  <a:pt x="380" y="1343"/>
                  <a:pt x="380" y="1343"/>
                  <a:pt x="380" y="1343"/>
                </a:cubicBezTo>
                <a:cubicBezTo>
                  <a:pt x="378" y="1343"/>
                  <a:pt x="378" y="1343"/>
                  <a:pt x="378" y="1343"/>
                </a:cubicBezTo>
                <a:cubicBezTo>
                  <a:pt x="259" y="1656"/>
                  <a:pt x="259" y="1656"/>
                  <a:pt x="259" y="1656"/>
                </a:cubicBezTo>
                <a:lnTo>
                  <a:pt x="499" y="1656"/>
                </a:lnTo>
                <a:close/>
                <a:moveTo>
                  <a:pt x="2491" y="1225"/>
                </a:moveTo>
                <a:cubicBezTo>
                  <a:pt x="2370" y="1225"/>
                  <a:pt x="2370" y="1225"/>
                  <a:pt x="2370" y="1225"/>
                </a:cubicBezTo>
                <a:cubicBezTo>
                  <a:pt x="2370" y="1313"/>
                  <a:pt x="2370" y="1313"/>
                  <a:pt x="2370" y="1313"/>
                </a:cubicBezTo>
                <a:cubicBezTo>
                  <a:pt x="2370" y="1360"/>
                  <a:pt x="2352" y="1378"/>
                  <a:pt x="2305" y="1378"/>
                </a:cubicBezTo>
                <a:cubicBezTo>
                  <a:pt x="2254" y="1378"/>
                  <a:pt x="2254" y="1378"/>
                  <a:pt x="2254" y="1378"/>
                </a:cubicBezTo>
                <a:cubicBezTo>
                  <a:pt x="2254" y="1496"/>
                  <a:pt x="2254" y="1496"/>
                  <a:pt x="2254" y="1496"/>
                </a:cubicBezTo>
                <a:cubicBezTo>
                  <a:pt x="2351" y="1496"/>
                  <a:pt x="2351" y="1496"/>
                  <a:pt x="2351" y="1496"/>
                </a:cubicBezTo>
                <a:cubicBezTo>
                  <a:pt x="2351" y="1740"/>
                  <a:pt x="2351" y="1740"/>
                  <a:pt x="2351" y="1740"/>
                </a:cubicBezTo>
                <a:cubicBezTo>
                  <a:pt x="2351" y="1876"/>
                  <a:pt x="2417" y="1947"/>
                  <a:pt x="2545" y="1947"/>
                </a:cubicBezTo>
                <a:cubicBezTo>
                  <a:pt x="2570" y="1947"/>
                  <a:pt x="2602" y="1944"/>
                  <a:pt x="2619" y="1939"/>
                </a:cubicBezTo>
                <a:cubicBezTo>
                  <a:pt x="2619" y="1820"/>
                  <a:pt x="2619" y="1820"/>
                  <a:pt x="2619" y="1820"/>
                </a:cubicBezTo>
                <a:cubicBezTo>
                  <a:pt x="2608" y="1824"/>
                  <a:pt x="2588" y="1826"/>
                  <a:pt x="2572" y="1826"/>
                </a:cubicBezTo>
                <a:cubicBezTo>
                  <a:pt x="2520" y="1826"/>
                  <a:pt x="2491" y="1795"/>
                  <a:pt x="2491" y="1740"/>
                </a:cubicBezTo>
                <a:cubicBezTo>
                  <a:pt x="2491" y="1496"/>
                  <a:pt x="2491" y="1496"/>
                  <a:pt x="2491" y="1496"/>
                </a:cubicBezTo>
                <a:cubicBezTo>
                  <a:pt x="2628" y="1496"/>
                  <a:pt x="2628" y="1496"/>
                  <a:pt x="2628" y="1496"/>
                </a:cubicBezTo>
                <a:cubicBezTo>
                  <a:pt x="2628" y="1378"/>
                  <a:pt x="2628" y="1378"/>
                  <a:pt x="2628" y="1378"/>
                </a:cubicBezTo>
                <a:cubicBezTo>
                  <a:pt x="2491" y="1378"/>
                  <a:pt x="2491" y="1378"/>
                  <a:pt x="2491" y="1378"/>
                </a:cubicBezTo>
                <a:lnTo>
                  <a:pt x="2491" y="1225"/>
                </a:lnTo>
                <a:close/>
                <a:moveTo>
                  <a:pt x="3272" y="1657"/>
                </a:moveTo>
                <a:cubicBezTo>
                  <a:pt x="3272" y="1671"/>
                  <a:pt x="3269" y="1692"/>
                  <a:pt x="3267" y="1707"/>
                </a:cubicBezTo>
                <a:cubicBezTo>
                  <a:pt x="2844" y="1707"/>
                  <a:pt x="2844" y="1707"/>
                  <a:pt x="2844" y="1707"/>
                </a:cubicBezTo>
                <a:cubicBezTo>
                  <a:pt x="2855" y="1784"/>
                  <a:pt x="2920" y="1835"/>
                  <a:pt x="3003" y="1835"/>
                </a:cubicBezTo>
                <a:cubicBezTo>
                  <a:pt x="3065" y="1835"/>
                  <a:pt x="3119" y="1812"/>
                  <a:pt x="3154" y="1771"/>
                </a:cubicBezTo>
                <a:cubicBezTo>
                  <a:pt x="3240" y="1855"/>
                  <a:pt x="3240" y="1855"/>
                  <a:pt x="3240" y="1855"/>
                </a:cubicBezTo>
                <a:cubicBezTo>
                  <a:pt x="3188" y="1921"/>
                  <a:pt x="3099" y="1956"/>
                  <a:pt x="2996" y="1956"/>
                </a:cubicBezTo>
                <a:cubicBezTo>
                  <a:pt x="2823" y="1956"/>
                  <a:pt x="2701" y="1834"/>
                  <a:pt x="2701" y="1660"/>
                </a:cubicBezTo>
                <a:cubicBezTo>
                  <a:pt x="2701" y="1486"/>
                  <a:pt x="2819" y="1364"/>
                  <a:pt x="2987" y="1364"/>
                </a:cubicBezTo>
                <a:cubicBezTo>
                  <a:pt x="3155" y="1364"/>
                  <a:pt x="3272" y="1484"/>
                  <a:pt x="3272" y="1657"/>
                </a:cubicBezTo>
                <a:close/>
                <a:moveTo>
                  <a:pt x="3129" y="1603"/>
                </a:moveTo>
                <a:cubicBezTo>
                  <a:pt x="3120" y="1529"/>
                  <a:pt x="3063" y="1479"/>
                  <a:pt x="2986" y="1479"/>
                </a:cubicBezTo>
                <a:cubicBezTo>
                  <a:pt x="2909" y="1479"/>
                  <a:pt x="2852" y="1529"/>
                  <a:pt x="2844" y="1603"/>
                </a:cubicBezTo>
                <a:lnTo>
                  <a:pt x="3129" y="1603"/>
                </a:lnTo>
                <a:close/>
                <a:moveTo>
                  <a:pt x="3525" y="1472"/>
                </a:moveTo>
                <a:cubicBezTo>
                  <a:pt x="3523" y="1472"/>
                  <a:pt x="3523" y="1472"/>
                  <a:pt x="3523" y="1472"/>
                </a:cubicBezTo>
                <a:cubicBezTo>
                  <a:pt x="3523" y="1378"/>
                  <a:pt x="3523" y="1378"/>
                  <a:pt x="3523" y="1378"/>
                </a:cubicBezTo>
                <a:cubicBezTo>
                  <a:pt x="3389" y="1378"/>
                  <a:pt x="3389" y="1378"/>
                  <a:pt x="3389" y="1378"/>
                </a:cubicBezTo>
                <a:cubicBezTo>
                  <a:pt x="3389" y="1943"/>
                  <a:pt x="3389" y="1943"/>
                  <a:pt x="3389" y="1943"/>
                </a:cubicBezTo>
                <a:cubicBezTo>
                  <a:pt x="3531" y="1943"/>
                  <a:pt x="3531" y="1943"/>
                  <a:pt x="3531" y="1943"/>
                </a:cubicBezTo>
                <a:cubicBezTo>
                  <a:pt x="3531" y="1646"/>
                  <a:pt x="3531" y="1646"/>
                  <a:pt x="3531" y="1646"/>
                </a:cubicBezTo>
                <a:cubicBezTo>
                  <a:pt x="3531" y="1561"/>
                  <a:pt x="3578" y="1506"/>
                  <a:pt x="3650" y="1506"/>
                </a:cubicBezTo>
                <a:cubicBezTo>
                  <a:pt x="3673" y="1506"/>
                  <a:pt x="3703" y="1510"/>
                  <a:pt x="3719" y="1514"/>
                </a:cubicBezTo>
                <a:cubicBezTo>
                  <a:pt x="3719" y="1379"/>
                  <a:pt x="3719" y="1379"/>
                  <a:pt x="3719" y="1379"/>
                </a:cubicBezTo>
                <a:cubicBezTo>
                  <a:pt x="3710" y="1376"/>
                  <a:pt x="3686" y="1374"/>
                  <a:pt x="3669" y="1374"/>
                </a:cubicBezTo>
                <a:cubicBezTo>
                  <a:pt x="3603" y="1374"/>
                  <a:pt x="3553" y="1408"/>
                  <a:pt x="3525" y="1472"/>
                </a:cubicBezTo>
                <a:close/>
                <a:moveTo>
                  <a:pt x="4987" y="1832"/>
                </a:moveTo>
                <a:cubicBezTo>
                  <a:pt x="4998" y="1832"/>
                  <a:pt x="4998" y="1832"/>
                  <a:pt x="4998" y="1832"/>
                </a:cubicBezTo>
                <a:cubicBezTo>
                  <a:pt x="4998" y="1943"/>
                  <a:pt x="4998" y="1943"/>
                  <a:pt x="4998" y="1943"/>
                </a:cubicBezTo>
                <a:cubicBezTo>
                  <a:pt x="4931" y="1943"/>
                  <a:pt x="4931" y="1943"/>
                  <a:pt x="4931" y="1943"/>
                </a:cubicBezTo>
                <a:cubicBezTo>
                  <a:pt x="4878" y="1943"/>
                  <a:pt x="4841" y="1917"/>
                  <a:pt x="4830" y="1876"/>
                </a:cubicBezTo>
                <a:cubicBezTo>
                  <a:pt x="4827" y="1876"/>
                  <a:pt x="4827" y="1876"/>
                  <a:pt x="4827" y="1876"/>
                </a:cubicBezTo>
                <a:cubicBezTo>
                  <a:pt x="4792" y="1928"/>
                  <a:pt x="4734" y="1956"/>
                  <a:pt x="4663" y="1956"/>
                </a:cubicBezTo>
                <a:cubicBezTo>
                  <a:pt x="4544" y="1956"/>
                  <a:pt x="4463" y="1885"/>
                  <a:pt x="4463" y="1782"/>
                </a:cubicBezTo>
                <a:cubicBezTo>
                  <a:pt x="4463" y="1673"/>
                  <a:pt x="4553" y="1608"/>
                  <a:pt x="4704" y="1607"/>
                </a:cubicBezTo>
                <a:cubicBezTo>
                  <a:pt x="4814" y="1606"/>
                  <a:pt x="4814" y="1606"/>
                  <a:pt x="4814" y="1606"/>
                </a:cubicBezTo>
                <a:cubicBezTo>
                  <a:pt x="4814" y="1587"/>
                  <a:pt x="4814" y="1587"/>
                  <a:pt x="4814" y="1587"/>
                </a:cubicBezTo>
                <a:cubicBezTo>
                  <a:pt x="4814" y="1521"/>
                  <a:pt x="4771" y="1487"/>
                  <a:pt x="4695" y="1487"/>
                </a:cubicBezTo>
                <a:cubicBezTo>
                  <a:pt x="4645" y="1487"/>
                  <a:pt x="4600" y="1506"/>
                  <a:pt x="4569" y="1542"/>
                </a:cubicBezTo>
                <a:cubicBezTo>
                  <a:pt x="4484" y="1458"/>
                  <a:pt x="4484" y="1458"/>
                  <a:pt x="4484" y="1458"/>
                </a:cubicBezTo>
                <a:cubicBezTo>
                  <a:pt x="4533" y="1398"/>
                  <a:pt x="4612" y="1364"/>
                  <a:pt x="4709" y="1364"/>
                </a:cubicBezTo>
                <a:cubicBezTo>
                  <a:pt x="4859" y="1364"/>
                  <a:pt x="4955" y="1447"/>
                  <a:pt x="4955" y="1578"/>
                </a:cubicBezTo>
                <a:cubicBezTo>
                  <a:pt x="4955" y="1802"/>
                  <a:pt x="4955" y="1802"/>
                  <a:pt x="4955" y="1802"/>
                </a:cubicBezTo>
                <a:cubicBezTo>
                  <a:pt x="4955" y="1823"/>
                  <a:pt x="4965" y="1832"/>
                  <a:pt x="4987" y="1832"/>
                </a:cubicBezTo>
                <a:close/>
                <a:moveTo>
                  <a:pt x="4814" y="1700"/>
                </a:moveTo>
                <a:cubicBezTo>
                  <a:pt x="4720" y="1702"/>
                  <a:pt x="4720" y="1702"/>
                  <a:pt x="4720" y="1702"/>
                </a:cubicBezTo>
                <a:cubicBezTo>
                  <a:pt x="4646" y="1703"/>
                  <a:pt x="4606" y="1729"/>
                  <a:pt x="4606" y="1778"/>
                </a:cubicBezTo>
                <a:cubicBezTo>
                  <a:pt x="4606" y="1822"/>
                  <a:pt x="4640" y="1852"/>
                  <a:pt x="4688" y="1852"/>
                </a:cubicBezTo>
                <a:cubicBezTo>
                  <a:pt x="4762" y="1852"/>
                  <a:pt x="4814" y="1803"/>
                  <a:pt x="4814" y="1732"/>
                </a:cubicBezTo>
                <a:lnTo>
                  <a:pt x="4814" y="1700"/>
                </a:lnTo>
                <a:close/>
                <a:moveTo>
                  <a:pt x="5727" y="1364"/>
                </a:moveTo>
                <a:cubicBezTo>
                  <a:pt x="5647" y="1364"/>
                  <a:pt x="5584" y="1399"/>
                  <a:pt x="5549" y="1460"/>
                </a:cubicBezTo>
                <a:cubicBezTo>
                  <a:pt x="5515" y="1396"/>
                  <a:pt x="5460" y="1364"/>
                  <a:pt x="5387" y="1364"/>
                </a:cubicBezTo>
                <a:cubicBezTo>
                  <a:pt x="5322" y="1364"/>
                  <a:pt x="5272" y="1396"/>
                  <a:pt x="5243" y="1455"/>
                </a:cubicBezTo>
                <a:cubicBezTo>
                  <a:pt x="5241" y="1455"/>
                  <a:pt x="5241" y="1455"/>
                  <a:pt x="5241" y="1455"/>
                </a:cubicBezTo>
                <a:cubicBezTo>
                  <a:pt x="5241" y="1378"/>
                  <a:pt x="5241" y="1378"/>
                  <a:pt x="5241" y="1378"/>
                </a:cubicBezTo>
                <a:cubicBezTo>
                  <a:pt x="5108" y="1378"/>
                  <a:pt x="5108" y="1378"/>
                  <a:pt x="5108" y="1378"/>
                </a:cubicBezTo>
                <a:cubicBezTo>
                  <a:pt x="5108" y="1943"/>
                  <a:pt x="5108" y="1943"/>
                  <a:pt x="5108" y="1943"/>
                </a:cubicBezTo>
                <a:cubicBezTo>
                  <a:pt x="5250" y="1943"/>
                  <a:pt x="5250" y="1943"/>
                  <a:pt x="5250" y="1943"/>
                </a:cubicBezTo>
                <a:cubicBezTo>
                  <a:pt x="5250" y="1630"/>
                  <a:pt x="5250" y="1630"/>
                  <a:pt x="5250" y="1630"/>
                </a:cubicBezTo>
                <a:cubicBezTo>
                  <a:pt x="5250" y="1538"/>
                  <a:pt x="5287" y="1488"/>
                  <a:pt x="5352" y="1488"/>
                </a:cubicBezTo>
                <a:cubicBezTo>
                  <a:pt x="5419" y="1488"/>
                  <a:pt x="5450" y="1531"/>
                  <a:pt x="5450" y="1625"/>
                </a:cubicBezTo>
                <a:cubicBezTo>
                  <a:pt x="5450" y="1943"/>
                  <a:pt x="5450" y="1943"/>
                  <a:pt x="5450" y="1943"/>
                </a:cubicBezTo>
                <a:cubicBezTo>
                  <a:pt x="5592" y="1943"/>
                  <a:pt x="5592" y="1943"/>
                  <a:pt x="5592" y="1943"/>
                </a:cubicBezTo>
                <a:cubicBezTo>
                  <a:pt x="5592" y="1630"/>
                  <a:pt x="5592" y="1630"/>
                  <a:pt x="5592" y="1630"/>
                </a:cubicBezTo>
                <a:cubicBezTo>
                  <a:pt x="5592" y="1537"/>
                  <a:pt x="5627" y="1488"/>
                  <a:pt x="5693" y="1488"/>
                </a:cubicBezTo>
                <a:cubicBezTo>
                  <a:pt x="5760" y="1488"/>
                  <a:pt x="5792" y="1532"/>
                  <a:pt x="5792" y="1625"/>
                </a:cubicBezTo>
                <a:cubicBezTo>
                  <a:pt x="5792" y="1943"/>
                  <a:pt x="5792" y="1943"/>
                  <a:pt x="5792" y="1943"/>
                </a:cubicBezTo>
                <a:cubicBezTo>
                  <a:pt x="5933" y="1943"/>
                  <a:pt x="5933" y="1943"/>
                  <a:pt x="5933" y="1943"/>
                </a:cubicBezTo>
                <a:cubicBezTo>
                  <a:pt x="5933" y="1601"/>
                  <a:pt x="5933" y="1601"/>
                  <a:pt x="5933" y="1601"/>
                </a:cubicBezTo>
                <a:cubicBezTo>
                  <a:pt x="5933" y="1442"/>
                  <a:pt x="5866" y="1364"/>
                  <a:pt x="5727" y="1364"/>
                </a:cubicBezTo>
                <a:close/>
                <a:moveTo>
                  <a:pt x="4213" y="1114"/>
                </a:moveTo>
                <a:cubicBezTo>
                  <a:pt x="4355" y="1114"/>
                  <a:pt x="4355" y="1114"/>
                  <a:pt x="4355" y="1114"/>
                </a:cubicBezTo>
                <a:cubicBezTo>
                  <a:pt x="4355" y="1943"/>
                  <a:pt x="4355" y="1943"/>
                  <a:pt x="4355" y="1943"/>
                </a:cubicBezTo>
                <a:cubicBezTo>
                  <a:pt x="4221" y="1943"/>
                  <a:pt x="4221" y="1943"/>
                  <a:pt x="4221" y="1943"/>
                </a:cubicBezTo>
                <a:cubicBezTo>
                  <a:pt x="4221" y="1855"/>
                  <a:pt x="4221" y="1855"/>
                  <a:pt x="4221" y="1855"/>
                </a:cubicBezTo>
                <a:cubicBezTo>
                  <a:pt x="4219" y="1855"/>
                  <a:pt x="4219" y="1855"/>
                  <a:pt x="4219" y="1855"/>
                </a:cubicBezTo>
                <a:cubicBezTo>
                  <a:pt x="4182" y="1919"/>
                  <a:pt x="4113" y="1956"/>
                  <a:pt x="4035" y="1956"/>
                </a:cubicBezTo>
                <a:cubicBezTo>
                  <a:pt x="3871" y="1956"/>
                  <a:pt x="3756" y="1834"/>
                  <a:pt x="3756" y="1663"/>
                </a:cubicBezTo>
                <a:cubicBezTo>
                  <a:pt x="3756" y="1488"/>
                  <a:pt x="3871" y="1364"/>
                  <a:pt x="4035" y="1364"/>
                </a:cubicBezTo>
                <a:cubicBezTo>
                  <a:pt x="4110" y="1364"/>
                  <a:pt x="4172" y="1398"/>
                  <a:pt x="4211" y="1458"/>
                </a:cubicBezTo>
                <a:cubicBezTo>
                  <a:pt x="4213" y="1458"/>
                  <a:pt x="4213" y="1458"/>
                  <a:pt x="4213" y="1458"/>
                </a:cubicBezTo>
                <a:lnTo>
                  <a:pt x="4213" y="1114"/>
                </a:lnTo>
                <a:close/>
                <a:moveTo>
                  <a:pt x="4213" y="1660"/>
                </a:moveTo>
                <a:cubicBezTo>
                  <a:pt x="4213" y="1559"/>
                  <a:pt x="4150" y="1491"/>
                  <a:pt x="4058" y="1491"/>
                </a:cubicBezTo>
                <a:cubicBezTo>
                  <a:pt x="3964" y="1491"/>
                  <a:pt x="3901" y="1560"/>
                  <a:pt x="3901" y="1660"/>
                </a:cubicBezTo>
                <a:cubicBezTo>
                  <a:pt x="3901" y="1761"/>
                  <a:pt x="3964" y="1830"/>
                  <a:pt x="4058" y="1830"/>
                </a:cubicBezTo>
                <a:cubicBezTo>
                  <a:pt x="4150" y="1830"/>
                  <a:pt x="4213" y="1762"/>
                  <a:pt x="4213" y="1660"/>
                </a:cubicBezTo>
                <a:close/>
                <a:moveTo>
                  <a:pt x="3134" y="475"/>
                </a:moveTo>
                <a:cubicBezTo>
                  <a:pt x="3134" y="300"/>
                  <a:pt x="3252" y="179"/>
                  <a:pt x="3420" y="179"/>
                </a:cubicBezTo>
                <a:cubicBezTo>
                  <a:pt x="3588" y="179"/>
                  <a:pt x="3705" y="299"/>
                  <a:pt x="3705" y="471"/>
                </a:cubicBezTo>
                <a:cubicBezTo>
                  <a:pt x="3705" y="485"/>
                  <a:pt x="3702" y="507"/>
                  <a:pt x="3700" y="521"/>
                </a:cubicBezTo>
                <a:cubicBezTo>
                  <a:pt x="3277" y="521"/>
                  <a:pt x="3277" y="521"/>
                  <a:pt x="3277" y="521"/>
                </a:cubicBezTo>
                <a:cubicBezTo>
                  <a:pt x="3288" y="598"/>
                  <a:pt x="3353" y="649"/>
                  <a:pt x="3436" y="649"/>
                </a:cubicBezTo>
                <a:cubicBezTo>
                  <a:pt x="3498" y="649"/>
                  <a:pt x="3551" y="627"/>
                  <a:pt x="3587" y="585"/>
                </a:cubicBezTo>
                <a:cubicBezTo>
                  <a:pt x="3673" y="669"/>
                  <a:pt x="3673" y="669"/>
                  <a:pt x="3673" y="669"/>
                </a:cubicBezTo>
                <a:cubicBezTo>
                  <a:pt x="3621" y="735"/>
                  <a:pt x="3532" y="771"/>
                  <a:pt x="3429" y="771"/>
                </a:cubicBezTo>
                <a:cubicBezTo>
                  <a:pt x="3256" y="771"/>
                  <a:pt x="3134" y="648"/>
                  <a:pt x="3134" y="475"/>
                </a:cubicBezTo>
                <a:close/>
                <a:moveTo>
                  <a:pt x="3277" y="418"/>
                </a:moveTo>
                <a:cubicBezTo>
                  <a:pt x="3562" y="418"/>
                  <a:pt x="3562" y="418"/>
                  <a:pt x="3562" y="418"/>
                </a:cubicBezTo>
                <a:cubicBezTo>
                  <a:pt x="3553" y="343"/>
                  <a:pt x="3495" y="293"/>
                  <a:pt x="3419" y="293"/>
                </a:cubicBezTo>
                <a:cubicBezTo>
                  <a:pt x="3342" y="293"/>
                  <a:pt x="3285" y="343"/>
                  <a:pt x="3277" y="418"/>
                </a:cubicBezTo>
                <a:close/>
                <a:moveTo>
                  <a:pt x="3964" y="446"/>
                </a:moveTo>
                <a:cubicBezTo>
                  <a:pt x="3964" y="352"/>
                  <a:pt x="4003" y="302"/>
                  <a:pt x="4075" y="302"/>
                </a:cubicBezTo>
                <a:cubicBezTo>
                  <a:pt x="4147" y="302"/>
                  <a:pt x="4181" y="347"/>
                  <a:pt x="4181" y="443"/>
                </a:cubicBezTo>
                <a:cubicBezTo>
                  <a:pt x="4181" y="757"/>
                  <a:pt x="4181" y="757"/>
                  <a:pt x="4181" y="757"/>
                </a:cubicBezTo>
                <a:cubicBezTo>
                  <a:pt x="4323" y="757"/>
                  <a:pt x="4323" y="757"/>
                  <a:pt x="4323" y="757"/>
                </a:cubicBezTo>
                <a:cubicBezTo>
                  <a:pt x="4323" y="415"/>
                  <a:pt x="4323" y="415"/>
                  <a:pt x="4323" y="415"/>
                </a:cubicBezTo>
                <a:cubicBezTo>
                  <a:pt x="4323" y="260"/>
                  <a:pt x="4249" y="179"/>
                  <a:pt x="4108" y="179"/>
                </a:cubicBezTo>
                <a:cubicBezTo>
                  <a:pt x="4041" y="179"/>
                  <a:pt x="3984" y="213"/>
                  <a:pt x="3958" y="269"/>
                </a:cubicBezTo>
                <a:cubicBezTo>
                  <a:pt x="3956" y="269"/>
                  <a:pt x="3956" y="269"/>
                  <a:pt x="3956" y="269"/>
                </a:cubicBezTo>
                <a:cubicBezTo>
                  <a:pt x="3956" y="192"/>
                  <a:pt x="3956" y="192"/>
                  <a:pt x="3956" y="192"/>
                </a:cubicBezTo>
                <a:cubicBezTo>
                  <a:pt x="3822" y="192"/>
                  <a:pt x="3822" y="192"/>
                  <a:pt x="3822" y="192"/>
                </a:cubicBezTo>
                <a:cubicBezTo>
                  <a:pt x="3822" y="757"/>
                  <a:pt x="3822" y="757"/>
                  <a:pt x="3822" y="757"/>
                </a:cubicBezTo>
                <a:cubicBezTo>
                  <a:pt x="3964" y="757"/>
                  <a:pt x="3964" y="757"/>
                  <a:pt x="3964" y="757"/>
                </a:cubicBezTo>
                <a:lnTo>
                  <a:pt x="3964" y="446"/>
                </a:lnTo>
                <a:close/>
                <a:moveTo>
                  <a:pt x="2370" y="757"/>
                </a:moveTo>
                <a:cubicBezTo>
                  <a:pt x="2370" y="415"/>
                  <a:pt x="2370" y="415"/>
                  <a:pt x="2370" y="415"/>
                </a:cubicBezTo>
                <a:cubicBezTo>
                  <a:pt x="2370" y="256"/>
                  <a:pt x="2303" y="179"/>
                  <a:pt x="2164" y="179"/>
                </a:cubicBezTo>
                <a:cubicBezTo>
                  <a:pt x="2084" y="179"/>
                  <a:pt x="2021" y="213"/>
                  <a:pt x="1986" y="275"/>
                </a:cubicBezTo>
                <a:cubicBezTo>
                  <a:pt x="1952" y="211"/>
                  <a:pt x="1897" y="179"/>
                  <a:pt x="1824" y="179"/>
                </a:cubicBezTo>
                <a:cubicBezTo>
                  <a:pt x="1759" y="179"/>
                  <a:pt x="1709" y="211"/>
                  <a:pt x="1680" y="269"/>
                </a:cubicBezTo>
                <a:cubicBezTo>
                  <a:pt x="1678" y="269"/>
                  <a:pt x="1678" y="269"/>
                  <a:pt x="1678" y="269"/>
                </a:cubicBezTo>
                <a:cubicBezTo>
                  <a:pt x="1678" y="192"/>
                  <a:pt x="1678" y="192"/>
                  <a:pt x="1678" y="192"/>
                </a:cubicBezTo>
                <a:cubicBezTo>
                  <a:pt x="1545" y="192"/>
                  <a:pt x="1545" y="192"/>
                  <a:pt x="1545" y="192"/>
                </a:cubicBezTo>
                <a:cubicBezTo>
                  <a:pt x="1545" y="757"/>
                  <a:pt x="1545" y="757"/>
                  <a:pt x="1545" y="757"/>
                </a:cubicBezTo>
                <a:cubicBezTo>
                  <a:pt x="1687" y="757"/>
                  <a:pt x="1687" y="757"/>
                  <a:pt x="1687" y="757"/>
                </a:cubicBezTo>
                <a:cubicBezTo>
                  <a:pt x="1687" y="444"/>
                  <a:pt x="1687" y="444"/>
                  <a:pt x="1687" y="444"/>
                </a:cubicBezTo>
                <a:cubicBezTo>
                  <a:pt x="1687" y="352"/>
                  <a:pt x="1724" y="302"/>
                  <a:pt x="1789" y="302"/>
                </a:cubicBezTo>
                <a:cubicBezTo>
                  <a:pt x="1856" y="302"/>
                  <a:pt x="1887" y="346"/>
                  <a:pt x="1887" y="439"/>
                </a:cubicBezTo>
                <a:cubicBezTo>
                  <a:pt x="1887" y="757"/>
                  <a:pt x="1887" y="757"/>
                  <a:pt x="1887" y="757"/>
                </a:cubicBezTo>
                <a:cubicBezTo>
                  <a:pt x="2029" y="757"/>
                  <a:pt x="2029" y="757"/>
                  <a:pt x="2029" y="757"/>
                </a:cubicBezTo>
                <a:cubicBezTo>
                  <a:pt x="2029" y="444"/>
                  <a:pt x="2029" y="444"/>
                  <a:pt x="2029" y="444"/>
                </a:cubicBezTo>
                <a:cubicBezTo>
                  <a:pt x="2029" y="351"/>
                  <a:pt x="2064" y="302"/>
                  <a:pt x="2130" y="302"/>
                </a:cubicBezTo>
                <a:cubicBezTo>
                  <a:pt x="2197" y="302"/>
                  <a:pt x="2229" y="347"/>
                  <a:pt x="2229" y="439"/>
                </a:cubicBezTo>
                <a:cubicBezTo>
                  <a:pt x="2229" y="757"/>
                  <a:pt x="2229" y="757"/>
                  <a:pt x="2229" y="757"/>
                </a:cubicBezTo>
                <a:lnTo>
                  <a:pt x="2370" y="757"/>
                </a:lnTo>
                <a:close/>
                <a:moveTo>
                  <a:pt x="858" y="475"/>
                </a:moveTo>
                <a:cubicBezTo>
                  <a:pt x="858" y="300"/>
                  <a:pt x="975" y="179"/>
                  <a:pt x="1143" y="179"/>
                </a:cubicBezTo>
                <a:cubicBezTo>
                  <a:pt x="1311" y="179"/>
                  <a:pt x="1428" y="299"/>
                  <a:pt x="1428" y="471"/>
                </a:cubicBezTo>
                <a:cubicBezTo>
                  <a:pt x="1428" y="485"/>
                  <a:pt x="1426" y="507"/>
                  <a:pt x="1423" y="521"/>
                </a:cubicBezTo>
                <a:cubicBezTo>
                  <a:pt x="1001" y="521"/>
                  <a:pt x="1001" y="521"/>
                  <a:pt x="1001" y="521"/>
                </a:cubicBezTo>
                <a:cubicBezTo>
                  <a:pt x="1011" y="598"/>
                  <a:pt x="1076" y="649"/>
                  <a:pt x="1159" y="649"/>
                </a:cubicBezTo>
                <a:cubicBezTo>
                  <a:pt x="1221" y="649"/>
                  <a:pt x="1275" y="627"/>
                  <a:pt x="1310" y="585"/>
                </a:cubicBezTo>
                <a:cubicBezTo>
                  <a:pt x="1396" y="669"/>
                  <a:pt x="1396" y="669"/>
                  <a:pt x="1396" y="669"/>
                </a:cubicBezTo>
                <a:cubicBezTo>
                  <a:pt x="1344" y="735"/>
                  <a:pt x="1255" y="771"/>
                  <a:pt x="1152" y="771"/>
                </a:cubicBezTo>
                <a:cubicBezTo>
                  <a:pt x="979" y="771"/>
                  <a:pt x="858" y="648"/>
                  <a:pt x="858" y="475"/>
                </a:cubicBezTo>
                <a:close/>
                <a:moveTo>
                  <a:pt x="1001" y="418"/>
                </a:moveTo>
                <a:cubicBezTo>
                  <a:pt x="1285" y="418"/>
                  <a:pt x="1285" y="418"/>
                  <a:pt x="1285" y="418"/>
                </a:cubicBezTo>
                <a:cubicBezTo>
                  <a:pt x="1276" y="343"/>
                  <a:pt x="1219" y="293"/>
                  <a:pt x="1142" y="293"/>
                </a:cubicBezTo>
                <a:cubicBezTo>
                  <a:pt x="1066" y="293"/>
                  <a:pt x="1009" y="343"/>
                  <a:pt x="1001" y="418"/>
                </a:cubicBezTo>
                <a:close/>
                <a:moveTo>
                  <a:pt x="4504" y="555"/>
                </a:moveTo>
                <a:cubicBezTo>
                  <a:pt x="4504" y="691"/>
                  <a:pt x="4570" y="761"/>
                  <a:pt x="4698" y="761"/>
                </a:cubicBezTo>
                <a:cubicBezTo>
                  <a:pt x="4723" y="761"/>
                  <a:pt x="4755" y="758"/>
                  <a:pt x="4773" y="753"/>
                </a:cubicBezTo>
                <a:cubicBezTo>
                  <a:pt x="4773" y="635"/>
                  <a:pt x="4773" y="635"/>
                  <a:pt x="4773" y="635"/>
                </a:cubicBezTo>
                <a:cubicBezTo>
                  <a:pt x="4761" y="638"/>
                  <a:pt x="4742" y="640"/>
                  <a:pt x="4726" y="640"/>
                </a:cubicBezTo>
                <a:cubicBezTo>
                  <a:pt x="4673" y="640"/>
                  <a:pt x="4645" y="609"/>
                  <a:pt x="4645" y="555"/>
                </a:cubicBezTo>
                <a:cubicBezTo>
                  <a:pt x="4645" y="310"/>
                  <a:pt x="4645" y="310"/>
                  <a:pt x="4645" y="310"/>
                </a:cubicBezTo>
                <a:cubicBezTo>
                  <a:pt x="4782" y="310"/>
                  <a:pt x="4782" y="310"/>
                  <a:pt x="4782" y="310"/>
                </a:cubicBezTo>
                <a:cubicBezTo>
                  <a:pt x="4782" y="192"/>
                  <a:pt x="4782" y="192"/>
                  <a:pt x="4782" y="192"/>
                </a:cubicBezTo>
                <a:cubicBezTo>
                  <a:pt x="4645" y="192"/>
                  <a:pt x="4645" y="192"/>
                  <a:pt x="4645" y="192"/>
                </a:cubicBezTo>
                <a:cubicBezTo>
                  <a:pt x="4645" y="39"/>
                  <a:pt x="4645" y="39"/>
                  <a:pt x="4645" y="39"/>
                </a:cubicBezTo>
                <a:cubicBezTo>
                  <a:pt x="4524" y="39"/>
                  <a:pt x="4524" y="39"/>
                  <a:pt x="4524" y="39"/>
                </a:cubicBezTo>
                <a:cubicBezTo>
                  <a:pt x="4524" y="127"/>
                  <a:pt x="4524" y="127"/>
                  <a:pt x="4524" y="127"/>
                </a:cubicBezTo>
                <a:cubicBezTo>
                  <a:pt x="4524" y="174"/>
                  <a:pt x="4505" y="192"/>
                  <a:pt x="4458" y="192"/>
                </a:cubicBezTo>
                <a:cubicBezTo>
                  <a:pt x="4407" y="192"/>
                  <a:pt x="4407" y="192"/>
                  <a:pt x="4407" y="192"/>
                </a:cubicBezTo>
                <a:cubicBezTo>
                  <a:pt x="4407" y="310"/>
                  <a:pt x="4407" y="310"/>
                  <a:pt x="4407" y="310"/>
                </a:cubicBezTo>
                <a:cubicBezTo>
                  <a:pt x="4504" y="310"/>
                  <a:pt x="4504" y="310"/>
                  <a:pt x="4504" y="310"/>
                </a:cubicBezTo>
                <a:lnTo>
                  <a:pt x="4504" y="555"/>
                </a:lnTo>
                <a:close/>
                <a:moveTo>
                  <a:pt x="403" y="771"/>
                </a:moveTo>
                <a:cubicBezTo>
                  <a:pt x="615" y="771"/>
                  <a:pt x="762" y="637"/>
                  <a:pt x="762" y="447"/>
                </a:cubicBezTo>
                <a:cubicBezTo>
                  <a:pt x="762" y="332"/>
                  <a:pt x="762" y="332"/>
                  <a:pt x="762" y="332"/>
                </a:cubicBezTo>
                <a:cubicBezTo>
                  <a:pt x="432" y="332"/>
                  <a:pt x="432" y="332"/>
                  <a:pt x="432" y="332"/>
                </a:cubicBezTo>
                <a:cubicBezTo>
                  <a:pt x="432" y="456"/>
                  <a:pt x="432" y="456"/>
                  <a:pt x="432" y="456"/>
                </a:cubicBezTo>
                <a:cubicBezTo>
                  <a:pt x="611" y="456"/>
                  <a:pt x="611" y="456"/>
                  <a:pt x="611" y="456"/>
                </a:cubicBezTo>
                <a:cubicBezTo>
                  <a:pt x="611" y="476"/>
                  <a:pt x="611" y="476"/>
                  <a:pt x="611" y="476"/>
                </a:cubicBezTo>
                <a:cubicBezTo>
                  <a:pt x="611" y="575"/>
                  <a:pt x="528" y="644"/>
                  <a:pt x="408" y="644"/>
                </a:cubicBezTo>
                <a:cubicBezTo>
                  <a:pt x="276" y="644"/>
                  <a:pt x="185" y="537"/>
                  <a:pt x="185" y="384"/>
                </a:cubicBezTo>
                <a:cubicBezTo>
                  <a:pt x="185" y="235"/>
                  <a:pt x="279" y="130"/>
                  <a:pt x="413" y="130"/>
                </a:cubicBezTo>
                <a:cubicBezTo>
                  <a:pt x="485" y="130"/>
                  <a:pt x="546" y="157"/>
                  <a:pt x="588" y="204"/>
                </a:cubicBezTo>
                <a:cubicBezTo>
                  <a:pt x="686" y="110"/>
                  <a:pt x="686" y="110"/>
                  <a:pt x="686" y="110"/>
                </a:cubicBezTo>
                <a:cubicBezTo>
                  <a:pt x="619" y="37"/>
                  <a:pt x="524" y="0"/>
                  <a:pt x="411" y="0"/>
                </a:cubicBezTo>
                <a:cubicBezTo>
                  <a:pt x="188" y="0"/>
                  <a:pt x="31" y="159"/>
                  <a:pt x="31" y="384"/>
                </a:cubicBezTo>
                <a:cubicBezTo>
                  <a:pt x="31" y="611"/>
                  <a:pt x="185" y="771"/>
                  <a:pt x="403" y="771"/>
                </a:cubicBezTo>
                <a:close/>
                <a:moveTo>
                  <a:pt x="2482" y="475"/>
                </a:moveTo>
                <a:cubicBezTo>
                  <a:pt x="2482" y="300"/>
                  <a:pt x="2600" y="179"/>
                  <a:pt x="2768" y="179"/>
                </a:cubicBezTo>
                <a:cubicBezTo>
                  <a:pt x="2936" y="179"/>
                  <a:pt x="3052" y="299"/>
                  <a:pt x="3052" y="471"/>
                </a:cubicBezTo>
                <a:cubicBezTo>
                  <a:pt x="3052" y="485"/>
                  <a:pt x="3050" y="507"/>
                  <a:pt x="3048" y="521"/>
                </a:cubicBezTo>
                <a:cubicBezTo>
                  <a:pt x="2625" y="521"/>
                  <a:pt x="2625" y="521"/>
                  <a:pt x="2625" y="521"/>
                </a:cubicBezTo>
                <a:cubicBezTo>
                  <a:pt x="2635" y="598"/>
                  <a:pt x="2700" y="649"/>
                  <a:pt x="2784" y="649"/>
                </a:cubicBezTo>
                <a:cubicBezTo>
                  <a:pt x="2845" y="649"/>
                  <a:pt x="2899" y="627"/>
                  <a:pt x="2935" y="585"/>
                </a:cubicBezTo>
                <a:cubicBezTo>
                  <a:pt x="3020" y="669"/>
                  <a:pt x="3020" y="669"/>
                  <a:pt x="3020" y="669"/>
                </a:cubicBezTo>
                <a:cubicBezTo>
                  <a:pt x="2969" y="735"/>
                  <a:pt x="2880" y="771"/>
                  <a:pt x="2777" y="771"/>
                </a:cubicBezTo>
                <a:cubicBezTo>
                  <a:pt x="2603" y="771"/>
                  <a:pt x="2482" y="648"/>
                  <a:pt x="2482" y="475"/>
                </a:cubicBezTo>
                <a:close/>
                <a:moveTo>
                  <a:pt x="2625" y="418"/>
                </a:moveTo>
                <a:cubicBezTo>
                  <a:pt x="2909" y="418"/>
                  <a:pt x="2909" y="418"/>
                  <a:pt x="2909" y="418"/>
                </a:cubicBezTo>
                <a:cubicBezTo>
                  <a:pt x="2900" y="343"/>
                  <a:pt x="2843" y="293"/>
                  <a:pt x="2767" y="293"/>
                </a:cubicBezTo>
                <a:cubicBezTo>
                  <a:pt x="2690" y="293"/>
                  <a:pt x="2633" y="343"/>
                  <a:pt x="2625" y="418"/>
                </a:cubicBezTo>
                <a:close/>
                <a:moveTo>
                  <a:pt x="4851" y="475"/>
                </a:moveTo>
                <a:cubicBezTo>
                  <a:pt x="4851" y="300"/>
                  <a:pt x="4969" y="179"/>
                  <a:pt x="5137" y="179"/>
                </a:cubicBezTo>
                <a:cubicBezTo>
                  <a:pt x="5305" y="179"/>
                  <a:pt x="5422" y="299"/>
                  <a:pt x="5422" y="471"/>
                </a:cubicBezTo>
                <a:cubicBezTo>
                  <a:pt x="5422" y="485"/>
                  <a:pt x="5419" y="507"/>
                  <a:pt x="5417" y="521"/>
                </a:cubicBezTo>
                <a:cubicBezTo>
                  <a:pt x="4994" y="521"/>
                  <a:pt x="4994" y="521"/>
                  <a:pt x="4994" y="521"/>
                </a:cubicBezTo>
                <a:cubicBezTo>
                  <a:pt x="5004" y="598"/>
                  <a:pt x="5070" y="649"/>
                  <a:pt x="5153" y="649"/>
                </a:cubicBezTo>
                <a:cubicBezTo>
                  <a:pt x="5215" y="649"/>
                  <a:pt x="5268" y="627"/>
                  <a:pt x="5304" y="585"/>
                </a:cubicBezTo>
                <a:cubicBezTo>
                  <a:pt x="5390" y="669"/>
                  <a:pt x="5390" y="669"/>
                  <a:pt x="5390" y="669"/>
                </a:cubicBezTo>
                <a:cubicBezTo>
                  <a:pt x="5338" y="735"/>
                  <a:pt x="5249" y="771"/>
                  <a:pt x="5146" y="771"/>
                </a:cubicBezTo>
                <a:cubicBezTo>
                  <a:pt x="4972" y="771"/>
                  <a:pt x="4851" y="648"/>
                  <a:pt x="4851" y="475"/>
                </a:cubicBezTo>
                <a:close/>
                <a:moveTo>
                  <a:pt x="4994" y="418"/>
                </a:moveTo>
                <a:cubicBezTo>
                  <a:pt x="5279" y="418"/>
                  <a:pt x="5279" y="418"/>
                  <a:pt x="5279" y="418"/>
                </a:cubicBezTo>
                <a:cubicBezTo>
                  <a:pt x="5270" y="343"/>
                  <a:pt x="5212" y="293"/>
                  <a:pt x="5136" y="293"/>
                </a:cubicBezTo>
                <a:cubicBezTo>
                  <a:pt x="5059" y="293"/>
                  <a:pt x="5002" y="343"/>
                  <a:pt x="4994" y="418"/>
                </a:cubicBezTo>
                <a:close/>
              </a:path>
            </a:pathLst>
          </a:custGeom>
          <a:solidFill>
            <a:srgbClr val="FFFFFF"/>
          </a:solidFill>
          <a:ln w="0" cap="flat" cmpd="sng" algn="ctr">
            <a:solidFill>
              <a:srgbClr val="000000">
                <a:alpha val="0"/>
              </a:srgbClr>
            </a:solidFill>
            <a:prstDash val="solid"/>
            <a:round/>
            <a:headEnd type="none" w="med" len="med"/>
            <a:tailEnd type="none" w="med" len="med"/>
          </a:ln>
        </p:spPr>
        <p:txBody>
          <a:bodyPr vert="horz" wrap="square" lIns="0" tIns="0" rIns="0" bIns="0" numCol="1" anchor="t" anchorCtr="0" compatLnSpc="1">
            <a:prstTxWarp prst="textNoShape">
              <a:avLst/>
            </a:prstTxWarp>
          </a:bodyPr>
          <a:lstStyle>
            <a:lvl1pPr marL="0" indent="0" algn="l" defTabSz="914400" rtl="0" eaLnBrk="1" latinLnBrk="0" hangingPunct="1">
              <a:lnSpc>
                <a:spcPct val="100000"/>
              </a:lnSpc>
              <a:spcBef>
                <a:spcPts val="0"/>
              </a:spcBef>
              <a:buClr>
                <a:schemeClr val="accent1"/>
              </a:buClr>
              <a:buSzPct val="65000"/>
              <a:buFontTx/>
              <a:buNone/>
              <a:defRPr sz="330">
                <a:latin typeface="Arial" panose="020B0604020202020204" pitchFamily="34" charset="0"/>
              </a:defRPr>
            </a:lvl1pPr>
          </a:lstStyle>
          <a:p>
            <a:r>
              <a:rPr lang="nl-NL"/>
              <a:t> </a:t>
            </a:r>
            <a:endParaRPr lang="nl-NL" dirty="0"/>
          </a:p>
        </p:txBody>
      </p:sp>
      <p:sp>
        <p:nvSpPr>
          <p:cNvPr id="18" name="03_Placeholder 5 [PHJU]">
            <a:extLst>
              <a:ext uri="{FF2B5EF4-FFF2-40B4-BE49-F238E27FC236}">
                <a16:creationId xmlns:a16="http://schemas.microsoft.com/office/drawing/2014/main" id="{A63934CB-5619-87FA-3086-22F894EDD98C}"/>
              </a:ext>
            </a:extLst>
          </p:cNvPr>
          <p:cNvSpPr>
            <a:spLocks noGrp="1" noSelect="1"/>
          </p:cNvSpPr>
          <p:nvPr>
            <p:ph type="body" idx="1" hasCustomPrompt="1"/>
          </p:nvPr>
        </p:nvSpPr>
        <p:spPr>
          <a:xfrm>
            <a:off x="1136712" y="4010039"/>
            <a:ext cx="9792001" cy="1752480"/>
          </a:xfrm>
        </p:spPr>
        <p:txBody>
          <a:bodyPr/>
          <a:lstStyle>
            <a:lvl1pPr marL="0" indent="0">
              <a:buNone/>
              <a:defRPr sz="4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65000"/>
              <a:buFont typeface="Wingdings" panose="05000000000000000000" pitchFamily="2" charset="2"/>
              <a:buNone/>
              <a:tabLst/>
              <a:defRPr/>
            </a:pPr>
            <a:r>
              <a:rPr lang="nl-NL" noProof="1"/>
              <a:t>[jaar / subtitel]</a:t>
            </a:r>
          </a:p>
        </p:txBody>
      </p:sp>
      <p:sp>
        <p:nvSpPr>
          <p:cNvPr id="19" name="04_Date Placeholder 6 [PHJU] (JU-Free)">
            <a:extLst>
              <a:ext uri="{FF2B5EF4-FFF2-40B4-BE49-F238E27FC236}">
                <a16:creationId xmlns:a16="http://schemas.microsoft.com/office/drawing/2014/main" id="{3AB1E00E-700E-D2F1-E314-51F2438D6225}"/>
              </a:ext>
            </a:extLst>
          </p:cNvPr>
          <p:cNvSpPr>
            <a:spLocks noGrp="1"/>
          </p:cNvSpPr>
          <p:nvPr>
            <p:ph type="body" sz="quarter" idx="1001" hasCustomPrompt="1"/>
          </p:nvPr>
        </p:nvSpPr>
        <p:spPr>
          <a:xfrm>
            <a:off x="1136880" y="6244920"/>
            <a:ext cx="2844720" cy="365040"/>
          </a:xfrm>
          <a:custGeom>
            <a:avLst/>
            <a:gdLst>
              <a:gd name="connsiteX0" fmla="*/ 0 w 2844720"/>
              <a:gd name="connsiteY0" fmla="*/ 0 h 365040"/>
              <a:gd name="connsiteX1" fmla="*/ 2844720 w 2844720"/>
              <a:gd name="connsiteY1" fmla="*/ 0 h 365040"/>
              <a:gd name="connsiteX2" fmla="*/ 2844720 w 2844720"/>
              <a:gd name="connsiteY2" fmla="*/ 365040 h 365040"/>
              <a:gd name="connsiteX3" fmla="*/ 0 w 2844720"/>
              <a:gd name="connsiteY3" fmla="*/ 365040 h 365040"/>
            </a:gdLst>
            <a:ahLst/>
            <a:cxnLst>
              <a:cxn ang="0">
                <a:pos x="connsiteX0" y="connsiteY0"/>
              </a:cxn>
              <a:cxn ang="0">
                <a:pos x="connsiteX1" y="connsiteY1"/>
              </a:cxn>
              <a:cxn ang="0">
                <a:pos x="connsiteX2" y="connsiteY2"/>
              </a:cxn>
              <a:cxn ang="0">
                <a:pos x="connsiteX3" y="connsiteY3"/>
              </a:cxn>
            </a:cxnLst>
            <a:rect l="l" t="t" r="r" b="b"/>
            <a:pathLst>
              <a:path w="2844720" h="365040">
                <a:moveTo>
                  <a:pt x="0" y="0"/>
                </a:moveTo>
                <a:lnTo>
                  <a:pt x="2844720" y="0"/>
                </a:lnTo>
                <a:lnTo>
                  <a:pt x="2844720" y="365040"/>
                </a:lnTo>
                <a:lnTo>
                  <a:pt x="0" y="365040"/>
                </a:lnTo>
                <a:close/>
              </a:path>
            </a:pathLst>
          </a:custGeom>
          <a:noFill/>
          <a:ln/>
          <a:extLst>
            <a:ext uri="{909E8E84-426E-40DD-AFC4-6F175D3DCCD1}">
              <a14:hiddenFill xmlns:a14="http://schemas.microsoft.com/office/drawing/2010/main">
                <a:solidFill>
                  <a:srgbClr val="FFFFFF"/>
                </a:solidFill>
              </a14:hiddenFill>
            </a:ext>
          </a:extLst>
        </p:spPr>
        <p:txBody>
          <a:bodyPr wrap="square" lIns="0" tIns="0" rIns="0" bIns="0" anchor="t">
            <a:noAutofit/>
          </a:bodyPr>
          <a:lstStyle>
            <a:lvl1pPr marL="0" indent="0" algn="l" defTabSz="914400" rtl="0" eaLnBrk="1" latinLnBrk="0" hangingPunct="1">
              <a:lnSpc>
                <a:spcPct val="100000"/>
              </a:lnSpc>
              <a:spcBef>
                <a:spcPts val="0"/>
              </a:spcBef>
              <a:buFontTx/>
              <a:buNone/>
              <a:defRPr lang="nl-NL" sz="2200" b="1" kern="1200" dirty="0" smtClean="0">
                <a:solidFill>
                  <a:schemeClr val="bg1"/>
                </a:solidFill>
                <a:latin typeface="+mn-lt"/>
                <a:ea typeface="+mn-ea"/>
                <a:cs typeface="+mn-cs"/>
              </a:defRPr>
            </a:lvl1pPr>
            <a:lvl2pPr marL="0" marR="0" indent="0" algn="l" defTabSz="914400" rtl="0" eaLnBrk="1" fontAlgn="auto" latinLnBrk="0" hangingPunct="1">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2pPr>
            <a:lvl3pPr marL="0" marR="0" indent="0" algn="l" defTabSz="914400" rtl="0" eaLnBrk="1" fontAlgn="auto" latinLnBrk="0" hangingPunct="1">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3pPr>
            <a:lvl4pPr marL="0" marR="0" indent="0" algn="l" defTabSz="914400" rtl="0" eaLnBrk="1" fontAlgn="auto" latinLnBrk="0" hangingPunct="1">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4pPr>
            <a:lvl5pPr marL="0" marR="0" indent="0" algn="l" defTabSz="914400" rtl="0" eaLnBrk="1" fontAlgn="auto" latinLnBrk="0" hangingPunct="1">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5pPr>
            <a:lvl6pPr marL="0" marR="0" indent="0" algn="l" fontAlgn="auto">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6pPr>
            <a:lvl7pPr marL="0" marR="0" indent="0" algn="l" fontAlgn="auto">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7pPr>
            <a:lvl8pPr marL="0" marR="0" indent="0" algn="l" fontAlgn="auto">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8pPr>
            <a:lvl9pPr marL="0" marR="0" indent="0" algn="l" fontAlgn="auto">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9pPr>
          </a:lstStyle>
          <a:p>
            <a:pPr lvl="0"/>
            <a:r>
              <a:rPr lang="nl-NL" dirty="0"/>
              <a:t>[Datum]</a:t>
            </a:r>
          </a:p>
          <a:p>
            <a:pPr lvl="0"/>
            <a:r>
              <a:rPr lang="nl-NL" dirty="0"/>
              <a:t>JU-LEVEL1=Standaard</a:t>
            </a:r>
          </a:p>
        </p:txBody>
      </p:sp>
      <p:sp>
        <p:nvSpPr>
          <p:cNvPr id="20" name="Instructie 7 (JU-Free)">
            <a:extLst>
              <a:ext uri="{FF2B5EF4-FFF2-40B4-BE49-F238E27FC236}">
                <a16:creationId xmlns:a16="http://schemas.microsoft.com/office/drawing/2014/main" id="{951F8D6B-BEAD-9BF9-BF38-1224E376D80D}"/>
              </a:ext>
              <a:ext uri="{C183D7F6-B498-43B3-948B-1728B52AA6E4}">
                <adec:decorative xmlns:adec="http://schemas.microsoft.com/office/drawing/2017/decorative" val="1"/>
              </a:ext>
            </a:extLst>
          </p:cNvPr>
          <p:cNvSpPr>
            <a:spLocks noGrp="1"/>
          </p:cNvSpPr>
          <p:nvPr>
            <p:ph type="body" sz="quarter" idx="14" hasCustomPrompt="1"/>
          </p:nvPr>
        </p:nvSpPr>
        <p:spPr>
          <a:xfrm>
            <a:off x="12300611" y="0"/>
            <a:ext cx="2052000" cy="6760029"/>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algn="l"/>
            <a:r>
              <a:rPr lang="nl-NL" sz="1050" noProof="1">
                <a:solidFill>
                  <a:schemeClr val="tx1"/>
                </a:solidFill>
              </a:rPr>
              <a:t>Je maakt een nieuwe dia aan door op ‘Nieuwe dia’ te klikken en een indeling te kiezen.</a:t>
            </a: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r>
              <a:rPr lang="nl-NL" sz="1050" noProof="1">
                <a:solidFill>
                  <a:schemeClr val="tx1"/>
                </a:solidFill>
              </a:rPr>
              <a:t>Klik op ‘Indeling’ om een dia te resetten of om een andere indeling te kiezen.</a:t>
            </a:r>
            <a:br>
              <a:rPr lang="nl-NL" sz="1050" noProof="1">
                <a:solidFill>
                  <a:schemeClr val="tx1"/>
                </a:solidFill>
              </a:rPr>
            </a:br>
            <a:br>
              <a:rPr lang="nl-NL" sz="1050" noProof="1">
                <a:solidFill>
                  <a:schemeClr val="tx1"/>
                </a:solidFill>
              </a:rPr>
            </a:br>
            <a:r>
              <a:rPr lang="nl-NL" sz="1050" noProof="1">
                <a:solidFill>
                  <a:schemeClr val="tx1"/>
                </a:solidFill>
              </a:rPr>
              <a:t>Tekststijlen</a:t>
            </a:r>
            <a:br>
              <a:rPr lang="nl-NL" sz="1050" noProof="1">
                <a:solidFill>
                  <a:schemeClr val="tx1"/>
                </a:solidFill>
              </a:rPr>
            </a:br>
            <a:r>
              <a:rPr lang="nl-NL" sz="1050" noProof="1">
                <a:solidFill>
                  <a:schemeClr val="tx1"/>
                </a:solidFill>
              </a:rPr>
              <a:t>De tekst in dia’s met tekstvlakken hebben 9 niveaus. Je wisselt van stijl met de knoppen               . Je kunt het niveau ook verhogen of verlagen met de toetscombinatie Alt+shift+&lt; Alt+Shift+&gt;</a:t>
            </a:r>
            <a:br>
              <a:rPr lang="nl-NL" sz="1050" noProof="1">
                <a:solidFill>
                  <a:schemeClr val="tx1"/>
                </a:solidFill>
              </a:rPr>
            </a:br>
            <a:br>
              <a:rPr lang="nl-NL" sz="1050" noProof="1">
                <a:solidFill>
                  <a:schemeClr val="tx1"/>
                </a:solidFill>
              </a:rPr>
            </a:br>
            <a:r>
              <a:rPr lang="nl-NL" sz="1050" noProof="1">
                <a:solidFill>
                  <a:schemeClr val="tx1"/>
                </a:solidFill>
              </a:rPr>
              <a:t>Let op: Gebruik niet de standaard opsommingsknoppen van MS Office om de stijl te veranderen.</a:t>
            </a:r>
            <a:br>
              <a:rPr lang="nl-NL" sz="1050" noProof="1">
                <a:solidFill>
                  <a:schemeClr val="tx1"/>
                </a:solidFill>
              </a:rPr>
            </a:br>
            <a:br>
              <a:rPr lang="nl-NL" sz="1050" noProof="1">
                <a:solidFill>
                  <a:schemeClr val="tx1"/>
                </a:solidFill>
              </a:rPr>
            </a:br>
            <a:r>
              <a:rPr lang="nl-NL" sz="1050" noProof="1">
                <a:solidFill>
                  <a:schemeClr val="tx1"/>
                </a:solidFill>
              </a:rPr>
              <a:t>Het 1e, 2e en 3e niveau hebben een opsommingsteken. Het 4e niveau is bold en geschikt voor kopjes. Gebruik het 5e niveau voor de basistekst. Niveau 4 en 5 lijnen links uit. Het 6e, 7e en achtste niveau lijnen uit onder het 1e, 2e of 3e opsommingsteken. Het 9e niveau heeft een kleinere lettergrootte dat links uitlijnt. Dit niveau is bijvoorbeeld geschikt voor een bijschrift.</a:t>
            </a:r>
            <a:br>
              <a:rPr lang="nl-NL" sz="1050" noProof="1">
                <a:solidFill>
                  <a:schemeClr val="tx1"/>
                </a:solidFill>
              </a:rPr>
            </a:br>
            <a:br>
              <a:rPr lang="nl-NL" sz="1050" noProof="1">
                <a:solidFill>
                  <a:schemeClr val="tx1"/>
                </a:solidFill>
              </a:rPr>
            </a:br>
            <a:r>
              <a:rPr lang="nl-BE" sz="1050" noProof="1">
                <a:solidFill>
                  <a:schemeClr val="tx1"/>
                </a:solidFill>
              </a:rPr>
              <a:t>Deze uitleg wordt niet geprint of getoond in de presentatie. Deze uitleg verwijder je door op de rand van het frame en de rand van de afbeelding te klikken. Kies delete. </a:t>
            </a:r>
            <a:endParaRPr lang="nl-NL" sz="1050" noProof="1">
              <a:solidFill>
                <a:schemeClr val="tx1"/>
              </a:solidFill>
            </a:endParaRPr>
          </a:p>
        </p:txBody>
      </p:sp>
      <p:sp>
        <p:nvSpPr>
          <p:cNvPr id="21" name="Instruction Rectangle 8 {PHJU} (JU-Free)">
            <a:extLst>
              <a:ext uri="{FF2B5EF4-FFF2-40B4-BE49-F238E27FC236}">
                <a16:creationId xmlns:a16="http://schemas.microsoft.com/office/drawing/2014/main" id="{9F8DF046-28C2-8A58-CB1E-A72AD94CA9F8}"/>
              </a:ext>
              <a:ext uri="{C183D7F6-B498-43B3-948B-1728B52AA6E4}">
                <adec:decorative xmlns:adec="http://schemas.microsoft.com/office/drawing/2017/decorative" val="1"/>
              </a:ext>
            </a:extLst>
          </p:cNvPr>
          <p:cNvSpPr>
            <a:spLocks noGrp="1"/>
          </p:cNvSpPr>
          <p:nvPr>
            <p:ph type="body" sz="quarter" idx="15" hasCustomPrompt="1"/>
          </p:nvPr>
        </p:nvSpPr>
        <p:spPr bwMode="ltGray">
          <a:xfrm>
            <a:off x="13484902" y="2398140"/>
            <a:ext cx="364972" cy="176772"/>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3"/>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29" name="Instruction Rectangle 9 {PHJU} (JU-Free)">
            <a:extLst>
              <a:ext uri="{FF2B5EF4-FFF2-40B4-BE49-F238E27FC236}">
                <a16:creationId xmlns:a16="http://schemas.microsoft.com/office/drawing/2014/main" id="{C4687F9D-C13D-95B9-EC63-56910467972E}"/>
              </a:ext>
              <a:ext uri="{C183D7F6-B498-43B3-948B-1728B52AA6E4}">
                <adec:decorative xmlns:adec="http://schemas.microsoft.com/office/drawing/2017/decorative" val="1"/>
              </a:ext>
            </a:extLst>
          </p:cNvPr>
          <p:cNvSpPr>
            <a:spLocks noGrp="1"/>
          </p:cNvSpPr>
          <p:nvPr>
            <p:ph type="body" sz="quarter" idx="19" hasCustomPrompt="1"/>
          </p:nvPr>
        </p:nvSpPr>
        <p:spPr bwMode="ltGray">
          <a:xfrm>
            <a:off x="12358467" y="538956"/>
            <a:ext cx="1366284" cy="719927"/>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4"/>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Tree>
    <p:extLst>
      <p:ext uri="{BB962C8B-B14F-4D97-AF65-F5344CB8AC3E}">
        <p14:creationId xmlns:p14="http://schemas.microsoft.com/office/powerpoint/2010/main" val="3841952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dia wit, kop2 + 2 kaders]">
    <p:spTree>
      <p:nvGrpSpPr>
        <p:cNvPr id="1" name=""/>
        <p:cNvGrpSpPr/>
        <p:nvPr/>
      </p:nvGrpSpPr>
      <p:grpSpPr>
        <a:xfrm>
          <a:off x="0" y="0"/>
          <a:ext cx="0" cy="0"/>
          <a:chOff x="0" y="0"/>
          <a:chExt cx="0" cy="0"/>
        </a:xfrm>
      </p:grpSpPr>
      <p:sp>
        <p:nvSpPr>
          <p:cNvPr id="3" name="01_Title 1">
            <a:extLst>
              <a:ext uri="{FF2B5EF4-FFF2-40B4-BE49-F238E27FC236}">
                <a16:creationId xmlns:a16="http://schemas.microsoft.com/office/drawing/2014/main" id="{FE9F41B5-E7BB-C980-7403-5FA6BC5110F2}"/>
              </a:ext>
            </a:extLst>
          </p:cNvPr>
          <p:cNvSpPr>
            <a:spLocks noGrp="1" noSelect="1"/>
          </p:cNvSpPr>
          <p:nvPr>
            <p:ph type="title" hasCustomPrompt="1"/>
          </p:nvPr>
        </p:nvSpPr>
        <p:spPr>
          <a:xfrm>
            <a:off x="918720" y="1916280"/>
            <a:ext cx="10800000" cy="1296000"/>
          </a:xfrm>
        </p:spPr>
        <p:txBody>
          <a:bodyPr vert="horz" lIns="0" tIns="0" rIns="0" bIns="0" rtlCol="0" anchor="t" anchorCtr="0">
            <a:noAutofit/>
          </a:bodyPr>
          <a:lstStyle>
            <a:lvl1pPr>
              <a:defRPr lang="nl-NL"/>
            </a:lvl1pPr>
          </a:lstStyle>
          <a:p>
            <a:pPr marL="0" lvl="0"/>
            <a:r>
              <a:rPr lang="nl-NL"/>
              <a:t>[Titel]</a:t>
            </a:r>
          </a:p>
        </p:txBody>
      </p:sp>
      <p:sp>
        <p:nvSpPr>
          <p:cNvPr id="4" name="02_Content Placeholder 2 [PHJU]">
            <a:extLst>
              <a:ext uri="{FF2B5EF4-FFF2-40B4-BE49-F238E27FC236}">
                <a16:creationId xmlns:a16="http://schemas.microsoft.com/office/drawing/2014/main" id="{6FAAEA1F-CBDA-8C6E-DCB7-753C3A4688C2}"/>
              </a:ext>
            </a:extLst>
          </p:cNvPr>
          <p:cNvSpPr>
            <a:spLocks noGrp="1" noSelect="1"/>
          </p:cNvSpPr>
          <p:nvPr>
            <p:ph sz="quarter" idx="13" hasCustomPrompt="1"/>
          </p:nvPr>
        </p:nvSpPr>
        <p:spPr bwMode="gray">
          <a:xfrm>
            <a:off x="918799" y="3529440"/>
            <a:ext cx="5184000" cy="2786400"/>
          </a:xfrm>
        </p:spPr>
        <p:txBody>
          <a:bodyPr/>
          <a:lstStyle/>
          <a:p>
            <a:pPr lvl="0"/>
            <a:r>
              <a:rPr lang="nl-NL" noProof="1"/>
              <a:t>[</a:t>
            </a:r>
            <a:r>
              <a:rPr lang="nl-NL" dirty="0"/>
              <a:t>Typ tekst of klik op een pictogram om een object in te voegen</a:t>
            </a:r>
            <a:r>
              <a:rPr lang="nl-NL" noProof="1"/>
              <a:t>]</a:t>
            </a:r>
          </a:p>
        </p:txBody>
      </p:sp>
      <p:sp>
        <p:nvSpPr>
          <p:cNvPr id="5" name="03_Content Placeholder 3 [PHJU]">
            <a:extLst>
              <a:ext uri="{FF2B5EF4-FFF2-40B4-BE49-F238E27FC236}">
                <a16:creationId xmlns:a16="http://schemas.microsoft.com/office/drawing/2014/main" id="{1AA682EC-2E67-7E48-0649-79DEBC52A4B4}"/>
              </a:ext>
            </a:extLst>
          </p:cNvPr>
          <p:cNvSpPr>
            <a:spLocks noGrp="1" noSelect="1"/>
          </p:cNvSpPr>
          <p:nvPr>
            <p:ph sz="quarter" idx="14" hasCustomPrompt="1"/>
          </p:nvPr>
        </p:nvSpPr>
        <p:spPr bwMode="gray">
          <a:xfrm>
            <a:off x="6534796" y="3529440"/>
            <a:ext cx="5184000" cy="2786400"/>
          </a:xfrm>
        </p:spPr>
        <p:txBody>
          <a:bodyPr/>
          <a:lstStyle/>
          <a:p>
            <a:pPr lvl="0"/>
            <a:r>
              <a:rPr lang="nl-NL" noProof="1"/>
              <a:t>[</a:t>
            </a:r>
            <a:r>
              <a:rPr lang="nl-NL"/>
              <a:t>Typ tekst of klik op een pictogram om een object in te voegen</a:t>
            </a:r>
            <a:r>
              <a:rPr lang="nl-NL" noProof="1"/>
              <a:t>]</a:t>
            </a:r>
          </a:p>
        </p:txBody>
      </p:sp>
      <p:sp>
        <p:nvSpPr>
          <p:cNvPr id="6" name="Date Placeholder 4">
            <a:extLst>
              <a:ext uri="{FF2B5EF4-FFF2-40B4-BE49-F238E27FC236}">
                <a16:creationId xmlns:a16="http://schemas.microsoft.com/office/drawing/2014/main" id="{90A04A4B-70AC-D491-8C52-9D9B2311D195}"/>
              </a:ext>
            </a:extLst>
          </p:cNvPr>
          <p:cNvSpPr>
            <a:spLocks noGrp="1" noSelect="1"/>
          </p:cNvSpPr>
          <p:nvPr>
            <p:ph type="dt" sz="half" idx="15"/>
          </p:nvPr>
        </p:nvSpPr>
        <p:spPr bwMode="gray">
          <a:xfrm>
            <a:off x="10258560" y="6525000"/>
            <a:ext cx="1008000" cy="240120"/>
          </a:xfrm>
        </p:spPr>
        <p:txBody>
          <a:bodyPr/>
          <a:lstStyle/>
          <a:p>
            <a:fld id="{48B014A4-CD98-46A1-A6F6-B4740AC33AF9}" type="datetime1">
              <a:rPr lang="nl-NL" smtClean="0"/>
              <a:t>24-6-2024</a:t>
            </a:fld>
            <a:endParaRPr lang="nl-NL" dirty="0"/>
          </a:p>
        </p:txBody>
      </p:sp>
      <p:sp>
        <p:nvSpPr>
          <p:cNvPr id="7" name="Footer Placeholder 5">
            <a:extLst>
              <a:ext uri="{FF2B5EF4-FFF2-40B4-BE49-F238E27FC236}">
                <a16:creationId xmlns:a16="http://schemas.microsoft.com/office/drawing/2014/main" id="{4FDF7698-F7B7-DC99-D824-4E4E80A5FD7B}"/>
              </a:ext>
            </a:extLst>
          </p:cNvPr>
          <p:cNvSpPr>
            <a:spLocks noGrp="1" noSelect="1"/>
          </p:cNvSpPr>
          <p:nvPr>
            <p:ph type="ftr" sz="quarter" idx="16"/>
          </p:nvPr>
        </p:nvSpPr>
        <p:spPr bwMode="gray">
          <a:xfrm>
            <a:off x="918720" y="6525000"/>
            <a:ext cx="8255880" cy="240120"/>
          </a:xfrm>
        </p:spPr>
        <p:txBody>
          <a:bodyPr/>
          <a:lstStyle/>
          <a:p>
            <a:endParaRPr lang="nl-NL" dirty="0"/>
          </a:p>
        </p:txBody>
      </p:sp>
      <p:sp>
        <p:nvSpPr>
          <p:cNvPr id="8" name="Slide Number Placeholder 6">
            <a:extLst>
              <a:ext uri="{FF2B5EF4-FFF2-40B4-BE49-F238E27FC236}">
                <a16:creationId xmlns:a16="http://schemas.microsoft.com/office/drawing/2014/main" id="{A4F231A5-D609-01DC-6456-1869741E432C}"/>
              </a:ext>
            </a:extLst>
          </p:cNvPr>
          <p:cNvSpPr>
            <a:spLocks noGrp="1" noSelect="1"/>
          </p:cNvSpPr>
          <p:nvPr>
            <p:ph type="sldNum" sz="quarter" idx="17"/>
          </p:nvPr>
        </p:nvSpPr>
        <p:spPr bwMode="gray">
          <a:xfrm>
            <a:off x="11334600" y="6525000"/>
            <a:ext cx="384120" cy="240120"/>
          </a:xfrm>
        </p:spPr>
        <p:txBody>
          <a:bodyPr/>
          <a:lstStyle/>
          <a:p>
            <a:pPr algn="l"/>
            <a:r>
              <a:rPr lang="nl-NL" dirty="0"/>
              <a:t>| </a:t>
            </a:r>
            <a:fld id="{6C885DEC-5AE5-4403-A92E-278225061E43}" type="slidenum">
              <a:rPr lang="nl-NL" smtClean="0"/>
              <a:pPr algn="l"/>
              <a:t>‹nr.›</a:t>
            </a:fld>
            <a:endParaRPr lang="nl-NL" dirty="0"/>
          </a:p>
        </p:txBody>
      </p:sp>
      <p:sp>
        <p:nvSpPr>
          <p:cNvPr id="9" name="Instruction Rectangle 7 {PHJU} (JU-Free)">
            <a:extLst>
              <a:ext uri="{FF2B5EF4-FFF2-40B4-BE49-F238E27FC236}">
                <a16:creationId xmlns:a16="http://schemas.microsoft.com/office/drawing/2014/main" id="{876A4273-8CFB-4237-8A0E-80B634772B2B}"/>
              </a:ext>
              <a:ext uri="{C183D7F6-B498-43B3-948B-1728B52AA6E4}">
                <adec:decorative xmlns:adec="http://schemas.microsoft.com/office/drawing/2017/decorative" val="1"/>
              </a:ext>
            </a:extLst>
          </p:cNvPr>
          <p:cNvSpPr>
            <a:spLocks noGrp="1"/>
          </p:cNvSpPr>
          <p:nvPr>
            <p:ph type="body" sz="quarter" idx="19" hasCustomPrompt="1"/>
          </p:nvPr>
        </p:nvSpPr>
        <p:spPr bwMode="ltGray">
          <a:xfrm>
            <a:off x="13484902" y="2398140"/>
            <a:ext cx="364972" cy="176772"/>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2"/>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10" name="Instruction Rectangle 8 {PHJU} (JU-Free)">
            <a:extLst>
              <a:ext uri="{FF2B5EF4-FFF2-40B4-BE49-F238E27FC236}">
                <a16:creationId xmlns:a16="http://schemas.microsoft.com/office/drawing/2014/main" id="{5C6358D4-F1BF-EE9B-ED5D-7FB1857545C4}"/>
              </a:ext>
              <a:ext uri="{C183D7F6-B498-43B3-948B-1728B52AA6E4}">
                <adec:decorative xmlns:adec="http://schemas.microsoft.com/office/drawing/2017/decorative" val="1"/>
              </a:ext>
            </a:extLst>
          </p:cNvPr>
          <p:cNvSpPr>
            <a:spLocks noGrp="1"/>
          </p:cNvSpPr>
          <p:nvPr>
            <p:ph type="body" sz="quarter" idx="20" hasCustomPrompt="1"/>
          </p:nvPr>
        </p:nvSpPr>
        <p:spPr bwMode="ltGray">
          <a:xfrm>
            <a:off x="12358467" y="538956"/>
            <a:ext cx="1366284" cy="719927"/>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3"/>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11" name="Instructie 9 (JU-Free)">
            <a:extLst>
              <a:ext uri="{FF2B5EF4-FFF2-40B4-BE49-F238E27FC236}">
                <a16:creationId xmlns:a16="http://schemas.microsoft.com/office/drawing/2014/main" id="{C76B99E8-0FFE-E404-D449-524B5522B481}"/>
              </a:ext>
              <a:ext uri="{C183D7F6-B498-43B3-948B-1728B52AA6E4}">
                <adec:decorative xmlns:adec="http://schemas.microsoft.com/office/drawing/2017/decorative" val="1"/>
              </a:ext>
            </a:extLst>
          </p:cNvPr>
          <p:cNvSpPr>
            <a:spLocks noGrp="1"/>
          </p:cNvSpPr>
          <p:nvPr>
            <p:ph type="body" sz="quarter" idx="21" hasCustomPrompt="1"/>
          </p:nvPr>
        </p:nvSpPr>
        <p:spPr>
          <a:xfrm>
            <a:off x="12300611" y="0"/>
            <a:ext cx="2052000" cy="6760029"/>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algn="l"/>
            <a:r>
              <a:rPr lang="nl-NL" sz="1050" noProof="1">
                <a:solidFill>
                  <a:schemeClr val="tx1"/>
                </a:solidFill>
              </a:rPr>
              <a:t>Je maakt een nieuwe dia aan door op ‘Nieuwe dia’ te klikken en een indeling te kiezen.</a:t>
            </a: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r>
              <a:rPr lang="nl-NL" sz="1050" noProof="1">
                <a:solidFill>
                  <a:schemeClr val="tx1"/>
                </a:solidFill>
              </a:rPr>
              <a:t>Klik op ‘Indeling’ om een dia te resetten of om een andere indeling te kiezen.</a:t>
            </a:r>
            <a:br>
              <a:rPr lang="nl-NL" sz="1050" noProof="1">
                <a:solidFill>
                  <a:schemeClr val="tx1"/>
                </a:solidFill>
              </a:rPr>
            </a:br>
            <a:br>
              <a:rPr lang="nl-NL" sz="1050" noProof="1">
                <a:solidFill>
                  <a:schemeClr val="tx1"/>
                </a:solidFill>
              </a:rPr>
            </a:br>
            <a:r>
              <a:rPr lang="nl-NL" sz="1050" noProof="1">
                <a:solidFill>
                  <a:schemeClr val="tx1"/>
                </a:solidFill>
              </a:rPr>
              <a:t>Tekststijlen</a:t>
            </a:r>
            <a:br>
              <a:rPr lang="nl-NL" sz="1050" noProof="1">
                <a:solidFill>
                  <a:schemeClr val="tx1"/>
                </a:solidFill>
              </a:rPr>
            </a:br>
            <a:r>
              <a:rPr lang="nl-NL" sz="1050" noProof="1">
                <a:solidFill>
                  <a:schemeClr val="tx1"/>
                </a:solidFill>
              </a:rPr>
              <a:t>De tekst in dia’s met tekstvlakken hebben 9 niveaus. Je wisselt van stijl met de knoppen               . Je kunt het niveau ook verhogen of verlagen met de toetscombinatie Alt+shift+&lt; Alt+Shift+&gt;</a:t>
            </a:r>
            <a:br>
              <a:rPr lang="nl-NL" sz="1050" noProof="1">
                <a:solidFill>
                  <a:schemeClr val="tx1"/>
                </a:solidFill>
              </a:rPr>
            </a:br>
            <a:br>
              <a:rPr lang="nl-NL" sz="1050" noProof="1">
                <a:solidFill>
                  <a:schemeClr val="tx1"/>
                </a:solidFill>
              </a:rPr>
            </a:br>
            <a:r>
              <a:rPr lang="nl-NL" sz="1050" noProof="1">
                <a:solidFill>
                  <a:schemeClr val="tx1"/>
                </a:solidFill>
              </a:rPr>
              <a:t>Let op: Gebruik niet de standaard opsommingsknoppen van MS Office om de stijl te veranderen.</a:t>
            </a:r>
            <a:br>
              <a:rPr lang="nl-NL" sz="1050" noProof="1">
                <a:solidFill>
                  <a:schemeClr val="tx1"/>
                </a:solidFill>
              </a:rPr>
            </a:br>
            <a:br>
              <a:rPr lang="nl-NL" sz="1050" noProof="1">
                <a:solidFill>
                  <a:schemeClr val="tx1"/>
                </a:solidFill>
              </a:rPr>
            </a:br>
            <a:r>
              <a:rPr lang="nl-NL" sz="1050" noProof="1">
                <a:solidFill>
                  <a:schemeClr val="tx1"/>
                </a:solidFill>
              </a:rPr>
              <a:t>Het 1e, 2e en 3e niveau hebben een opsommingsteken. Het 4e niveau is bold en geschikt voor kopjes. Gebruik het 5e niveau voor de basistekst. Niveau 4 en 5 lijnen links uit. Het 6e, 7e en achtste niveau lijnen uit onder het 1e, 2e of 3e opsommingsteken. Het 9e niveau heeft een kleinere lettergrootte dat links uitlijnt. Dit niveau is bijvoorbeeld geschikt voor een bijschrift.</a:t>
            </a:r>
            <a:br>
              <a:rPr lang="nl-NL" sz="1050" noProof="1">
                <a:solidFill>
                  <a:schemeClr val="tx1"/>
                </a:solidFill>
              </a:rPr>
            </a:br>
            <a:br>
              <a:rPr lang="nl-NL" sz="1050" noProof="1">
                <a:solidFill>
                  <a:schemeClr val="tx1"/>
                </a:solidFill>
              </a:rPr>
            </a:br>
            <a:r>
              <a:rPr lang="nl-BE" sz="1050" noProof="1">
                <a:solidFill>
                  <a:schemeClr val="tx1"/>
                </a:solidFill>
              </a:rPr>
              <a:t>Deze uitleg wordt niet geprint of getoond in de presentatie. Deze uitleg verwijder je door op de rand van het frame en de rand van de afbeelding te klikken. Kies delete. </a:t>
            </a:r>
            <a:endParaRPr lang="nl-NL" sz="1050" noProof="1">
              <a:solidFill>
                <a:schemeClr val="tx1"/>
              </a:solidFill>
            </a:endParaRPr>
          </a:p>
        </p:txBody>
      </p:sp>
    </p:spTree>
    <p:extLst>
      <p:ext uri="{BB962C8B-B14F-4D97-AF65-F5344CB8AC3E}">
        <p14:creationId xmlns:p14="http://schemas.microsoft.com/office/powerpoint/2010/main" val="1737970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eeg met Andreaskruisen]">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776474-A459-78AC-DF2F-F96AC0A329AD}"/>
              </a:ext>
            </a:extLst>
          </p:cNvPr>
          <p:cNvSpPr>
            <a:spLocks noGrp="1" noSelect="1"/>
          </p:cNvSpPr>
          <p:nvPr>
            <p:ph type="dt" sz="half" idx="10"/>
          </p:nvPr>
        </p:nvSpPr>
        <p:spPr>
          <a:xfrm>
            <a:off x="10258560" y="6525000"/>
            <a:ext cx="1008000" cy="240120"/>
          </a:xfrm>
        </p:spPr>
        <p:txBody>
          <a:bodyPr/>
          <a:lstStyle/>
          <a:p>
            <a:fld id="{200F621F-4600-4605-AF42-912A8AA63669}" type="datetime1">
              <a:rPr lang="nl-NL" smtClean="0"/>
              <a:t>24-6-2024</a:t>
            </a:fld>
            <a:endParaRPr lang="nl-NL" dirty="0"/>
          </a:p>
        </p:txBody>
      </p:sp>
      <p:sp>
        <p:nvSpPr>
          <p:cNvPr id="3" name="Footer Placeholder 2">
            <a:extLst>
              <a:ext uri="{FF2B5EF4-FFF2-40B4-BE49-F238E27FC236}">
                <a16:creationId xmlns:a16="http://schemas.microsoft.com/office/drawing/2014/main" id="{BEB747CF-40E8-496B-5DEF-DA1A58D848D8}"/>
              </a:ext>
            </a:extLst>
          </p:cNvPr>
          <p:cNvSpPr>
            <a:spLocks noGrp="1" noSelect="1"/>
          </p:cNvSpPr>
          <p:nvPr>
            <p:ph type="ftr" sz="quarter" idx="11"/>
          </p:nvPr>
        </p:nvSpPr>
        <p:spPr>
          <a:xfrm>
            <a:off x="918720" y="6525000"/>
            <a:ext cx="8255880" cy="240120"/>
          </a:xfrm>
        </p:spPr>
        <p:txBody>
          <a:bodyPr/>
          <a:lstStyle/>
          <a:p>
            <a:endParaRPr lang="nl-NL" dirty="0"/>
          </a:p>
        </p:txBody>
      </p:sp>
      <p:sp>
        <p:nvSpPr>
          <p:cNvPr id="4" name="Slide Number Placeholder 3">
            <a:extLst>
              <a:ext uri="{FF2B5EF4-FFF2-40B4-BE49-F238E27FC236}">
                <a16:creationId xmlns:a16="http://schemas.microsoft.com/office/drawing/2014/main" id="{6266D897-E2FA-B1B5-D18A-59CD3AF8E7FF}"/>
              </a:ext>
            </a:extLst>
          </p:cNvPr>
          <p:cNvSpPr>
            <a:spLocks noGrp="1" noSelect="1"/>
          </p:cNvSpPr>
          <p:nvPr>
            <p:ph type="sldNum" sz="quarter" idx="12"/>
          </p:nvPr>
        </p:nvSpPr>
        <p:spPr>
          <a:xfrm>
            <a:off x="11334600" y="6525000"/>
            <a:ext cx="384120" cy="240120"/>
          </a:xfrm>
        </p:spPr>
        <p:txBody>
          <a:bodyPr/>
          <a:lstStyle/>
          <a:p>
            <a:r>
              <a:rPr lang="nl-NL"/>
              <a:t>| </a:t>
            </a:r>
            <a:fld id="{8F18802B-E4C7-4B2D-B37A-6B7CC3C134EA}" type="slidenum">
              <a:rPr lang="nl-NL" smtClean="0"/>
              <a:pPr/>
              <a:t>‹nr.›</a:t>
            </a:fld>
            <a:endParaRPr lang="nl-NL" dirty="0"/>
          </a:p>
        </p:txBody>
      </p:sp>
      <p:sp>
        <p:nvSpPr>
          <p:cNvPr id="5" name="Instruction Rectangle 4 {PHJU} (JU-Free)">
            <a:extLst>
              <a:ext uri="{FF2B5EF4-FFF2-40B4-BE49-F238E27FC236}">
                <a16:creationId xmlns:a16="http://schemas.microsoft.com/office/drawing/2014/main" id="{C3E9D40E-F470-DAC0-A9E0-9B50136F6E67}"/>
              </a:ext>
              <a:ext uri="{C183D7F6-B498-43B3-948B-1728B52AA6E4}">
                <adec:decorative xmlns:adec="http://schemas.microsoft.com/office/drawing/2017/decorative" val="1"/>
              </a:ext>
            </a:extLst>
          </p:cNvPr>
          <p:cNvSpPr>
            <a:spLocks noGrp="1"/>
          </p:cNvSpPr>
          <p:nvPr>
            <p:ph type="body" sz="quarter" idx="15" hasCustomPrompt="1"/>
          </p:nvPr>
        </p:nvSpPr>
        <p:spPr bwMode="ltGray">
          <a:xfrm>
            <a:off x="13484902" y="2398140"/>
            <a:ext cx="364972" cy="176772"/>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2"/>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6" name="Instruction Rectangle 5 {PHJU} (JU-Free)">
            <a:extLst>
              <a:ext uri="{FF2B5EF4-FFF2-40B4-BE49-F238E27FC236}">
                <a16:creationId xmlns:a16="http://schemas.microsoft.com/office/drawing/2014/main" id="{D315B9C3-CD76-66D2-AD04-1061E1D2FA0C}"/>
              </a:ext>
              <a:ext uri="{C183D7F6-B498-43B3-948B-1728B52AA6E4}">
                <adec:decorative xmlns:adec="http://schemas.microsoft.com/office/drawing/2017/decorative" val="1"/>
              </a:ext>
            </a:extLst>
          </p:cNvPr>
          <p:cNvSpPr>
            <a:spLocks noGrp="1"/>
          </p:cNvSpPr>
          <p:nvPr>
            <p:ph type="body" sz="quarter" idx="18" hasCustomPrompt="1"/>
          </p:nvPr>
        </p:nvSpPr>
        <p:spPr bwMode="ltGray">
          <a:xfrm>
            <a:off x="12358467" y="538956"/>
            <a:ext cx="1366284" cy="719927"/>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3"/>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7" name="Instructie 6 (JU-Free)">
            <a:extLst>
              <a:ext uri="{FF2B5EF4-FFF2-40B4-BE49-F238E27FC236}">
                <a16:creationId xmlns:a16="http://schemas.microsoft.com/office/drawing/2014/main" id="{57F76DB0-737A-6CA8-5BCF-D20F2DF74AC7}"/>
              </a:ext>
              <a:ext uri="{C183D7F6-B498-43B3-948B-1728B52AA6E4}">
                <adec:decorative xmlns:adec="http://schemas.microsoft.com/office/drawing/2017/decorative" val="1"/>
              </a:ext>
            </a:extLst>
          </p:cNvPr>
          <p:cNvSpPr>
            <a:spLocks noGrp="1"/>
          </p:cNvSpPr>
          <p:nvPr>
            <p:ph type="body" sz="quarter" idx="14" hasCustomPrompt="1"/>
          </p:nvPr>
        </p:nvSpPr>
        <p:spPr>
          <a:xfrm>
            <a:off x="12300611" y="0"/>
            <a:ext cx="2052000" cy="6760029"/>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algn="l"/>
            <a:r>
              <a:rPr lang="nl-NL" sz="1050" noProof="1">
                <a:solidFill>
                  <a:schemeClr val="tx1"/>
                </a:solidFill>
              </a:rPr>
              <a:t>Je maakt een nieuwe dia aan door op ‘Nieuwe dia’ te klikken en een indeling te kiezen.</a:t>
            </a: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r>
              <a:rPr lang="nl-NL" sz="1050" noProof="1">
                <a:solidFill>
                  <a:schemeClr val="tx1"/>
                </a:solidFill>
              </a:rPr>
              <a:t>Klik op ‘Indeling’ om een dia te resetten of om een andere indeling te kiezen.</a:t>
            </a:r>
            <a:br>
              <a:rPr lang="nl-NL" sz="1050" noProof="1">
                <a:solidFill>
                  <a:schemeClr val="tx1"/>
                </a:solidFill>
              </a:rPr>
            </a:br>
            <a:br>
              <a:rPr lang="nl-NL" sz="1050" noProof="1">
                <a:solidFill>
                  <a:schemeClr val="tx1"/>
                </a:solidFill>
              </a:rPr>
            </a:br>
            <a:r>
              <a:rPr lang="nl-NL" sz="1050" noProof="1">
                <a:solidFill>
                  <a:schemeClr val="tx1"/>
                </a:solidFill>
              </a:rPr>
              <a:t>Tekststijlen</a:t>
            </a:r>
            <a:br>
              <a:rPr lang="nl-NL" sz="1050" noProof="1">
                <a:solidFill>
                  <a:schemeClr val="tx1"/>
                </a:solidFill>
              </a:rPr>
            </a:br>
            <a:r>
              <a:rPr lang="nl-NL" sz="1050" noProof="1">
                <a:solidFill>
                  <a:schemeClr val="tx1"/>
                </a:solidFill>
              </a:rPr>
              <a:t>De tekst in dia’s met tekstvlakken hebben 9 niveaus. Je wisselt van stijl met de knoppen               . Je kunt het niveau ook verhogen of verlagen met de toetscombinatie Alt+shift+&lt; Alt+Shift+&gt;</a:t>
            </a:r>
            <a:br>
              <a:rPr lang="nl-NL" sz="1050" noProof="1">
                <a:solidFill>
                  <a:schemeClr val="tx1"/>
                </a:solidFill>
              </a:rPr>
            </a:br>
            <a:br>
              <a:rPr lang="nl-NL" sz="1050" noProof="1">
                <a:solidFill>
                  <a:schemeClr val="tx1"/>
                </a:solidFill>
              </a:rPr>
            </a:br>
            <a:r>
              <a:rPr lang="nl-NL" sz="1050" noProof="1">
                <a:solidFill>
                  <a:schemeClr val="tx1"/>
                </a:solidFill>
              </a:rPr>
              <a:t>Let op: Gebruik niet de standaard opsommingsknoppen van MS Office om de stijl te veranderen.</a:t>
            </a:r>
            <a:br>
              <a:rPr lang="nl-NL" sz="1050" noProof="1">
                <a:solidFill>
                  <a:schemeClr val="tx1"/>
                </a:solidFill>
              </a:rPr>
            </a:br>
            <a:br>
              <a:rPr lang="nl-NL" sz="1050" noProof="1">
                <a:solidFill>
                  <a:schemeClr val="tx1"/>
                </a:solidFill>
              </a:rPr>
            </a:br>
            <a:r>
              <a:rPr lang="nl-NL" sz="1050" noProof="1">
                <a:solidFill>
                  <a:schemeClr val="tx1"/>
                </a:solidFill>
              </a:rPr>
              <a:t>Het 1e, 2e en 3e niveau hebben een opsommingsteken. Het 4e niveau is bold en geschikt voor kopjes. Gebruik het 5e niveau voor de basistekst. Niveau 4 en 5 lijnen links uit. Het 6e, 7e en achtste niveau lijnen uit onder het 1e, 2e of 3e opsommingsteken. Het 9e niveau heeft een kleinere lettergrootte dat links uitlijnt. Dit niveau is bijvoorbeeld geschikt voor een bijschrift.</a:t>
            </a:r>
            <a:br>
              <a:rPr lang="nl-NL" sz="1050" noProof="1">
                <a:solidFill>
                  <a:schemeClr val="tx1"/>
                </a:solidFill>
              </a:rPr>
            </a:br>
            <a:br>
              <a:rPr lang="nl-NL" sz="1050" noProof="1">
                <a:solidFill>
                  <a:schemeClr val="tx1"/>
                </a:solidFill>
              </a:rPr>
            </a:br>
            <a:r>
              <a:rPr lang="nl-BE" sz="1050" noProof="1">
                <a:solidFill>
                  <a:schemeClr val="tx1"/>
                </a:solidFill>
              </a:rPr>
              <a:t>Deze uitleg wordt niet geprint of getoond in de presentatie. Deze uitleg verwijder je door op de rand van het frame en de rand van de afbeelding te klikken. Kies delete. </a:t>
            </a:r>
            <a:endParaRPr lang="nl-NL" sz="1050" noProof="1">
              <a:solidFill>
                <a:schemeClr val="tx1"/>
              </a:solidFill>
            </a:endParaRPr>
          </a:p>
        </p:txBody>
      </p:sp>
    </p:spTree>
    <p:extLst>
      <p:ext uri="{BB962C8B-B14F-4D97-AF65-F5344CB8AC3E}">
        <p14:creationId xmlns:p14="http://schemas.microsoft.com/office/powerpoint/2010/main" val="2247714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Lee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DAC1E9-04D7-A39E-E9D6-87159891707E}"/>
              </a:ext>
            </a:extLst>
          </p:cNvPr>
          <p:cNvSpPr>
            <a:spLocks noGrp="1" noSelect="1"/>
          </p:cNvSpPr>
          <p:nvPr>
            <p:ph type="dt" sz="half" idx="10"/>
          </p:nvPr>
        </p:nvSpPr>
        <p:spPr>
          <a:xfrm>
            <a:off x="10258560" y="6525000"/>
            <a:ext cx="1008000" cy="240120"/>
          </a:xfrm>
        </p:spPr>
        <p:txBody>
          <a:bodyPr/>
          <a:lstStyle/>
          <a:p>
            <a:fld id="{AE4B0E4C-382C-4CD9-8722-558E556A7988}" type="datetime1">
              <a:rPr lang="nl-NL" smtClean="0"/>
              <a:t>24-6-2024</a:t>
            </a:fld>
            <a:endParaRPr lang="nl-NL" dirty="0"/>
          </a:p>
        </p:txBody>
      </p:sp>
      <p:sp>
        <p:nvSpPr>
          <p:cNvPr id="3" name="Footer Placeholder 2">
            <a:extLst>
              <a:ext uri="{FF2B5EF4-FFF2-40B4-BE49-F238E27FC236}">
                <a16:creationId xmlns:a16="http://schemas.microsoft.com/office/drawing/2014/main" id="{F03A9A61-6F83-08BB-EA8A-84A0B40BF1ED}"/>
              </a:ext>
            </a:extLst>
          </p:cNvPr>
          <p:cNvSpPr>
            <a:spLocks noGrp="1" noSelect="1"/>
          </p:cNvSpPr>
          <p:nvPr>
            <p:ph type="ftr" sz="quarter" idx="11"/>
          </p:nvPr>
        </p:nvSpPr>
        <p:spPr>
          <a:xfrm>
            <a:off x="918720" y="6525000"/>
            <a:ext cx="8255880" cy="240120"/>
          </a:xfrm>
        </p:spPr>
        <p:txBody>
          <a:bodyPr/>
          <a:lstStyle/>
          <a:p>
            <a:endParaRPr lang="nl-NL" dirty="0"/>
          </a:p>
        </p:txBody>
      </p:sp>
      <p:sp>
        <p:nvSpPr>
          <p:cNvPr id="4" name="Slide Number Placeholder 3">
            <a:extLst>
              <a:ext uri="{FF2B5EF4-FFF2-40B4-BE49-F238E27FC236}">
                <a16:creationId xmlns:a16="http://schemas.microsoft.com/office/drawing/2014/main" id="{7FFF3136-011A-A471-E02B-450067CA0D6D}"/>
              </a:ext>
            </a:extLst>
          </p:cNvPr>
          <p:cNvSpPr>
            <a:spLocks noGrp="1" noSelect="1"/>
          </p:cNvSpPr>
          <p:nvPr>
            <p:ph type="sldNum" sz="quarter" idx="12"/>
          </p:nvPr>
        </p:nvSpPr>
        <p:spPr>
          <a:xfrm>
            <a:off x="11334600" y="6525000"/>
            <a:ext cx="384120" cy="240120"/>
          </a:xfrm>
        </p:spPr>
        <p:txBody>
          <a:bodyPr/>
          <a:lstStyle/>
          <a:p>
            <a:r>
              <a:rPr lang="nl-NL"/>
              <a:t>| </a:t>
            </a:r>
            <a:fld id="{8F18802B-E4C7-4B2D-B37A-6B7CC3C134EA}" type="slidenum">
              <a:rPr lang="nl-NL" smtClean="0"/>
              <a:pPr/>
              <a:t>‹nr.›</a:t>
            </a:fld>
            <a:endParaRPr lang="nl-NL" dirty="0"/>
          </a:p>
        </p:txBody>
      </p:sp>
      <p:sp>
        <p:nvSpPr>
          <p:cNvPr id="5" name="Instruction Rectangle 4 {PHJU} (JU-Free)">
            <a:extLst>
              <a:ext uri="{FF2B5EF4-FFF2-40B4-BE49-F238E27FC236}">
                <a16:creationId xmlns:a16="http://schemas.microsoft.com/office/drawing/2014/main" id="{50AB8053-89F0-AE64-5E86-6297563CED9D}"/>
              </a:ext>
              <a:ext uri="{C183D7F6-B498-43B3-948B-1728B52AA6E4}">
                <adec:decorative xmlns:adec="http://schemas.microsoft.com/office/drawing/2017/decorative" val="1"/>
              </a:ext>
            </a:extLst>
          </p:cNvPr>
          <p:cNvSpPr>
            <a:spLocks noGrp="1"/>
          </p:cNvSpPr>
          <p:nvPr>
            <p:ph type="body" sz="quarter" idx="15" hasCustomPrompt="1"/>
          </p:nvPr>
        </p:nvSpPr>
        <p:spPr bwMode="ltGray">
          <a:xfrm>
            <a:off x="13484902" y="2398140"/>
            <a:ext cx="364972" cy="176772"/>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2"/>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6" name="Instruction Rectangle 5 {PHJU} (JU-Free)">
            <a:extLst>
              <a:ext uri="{FF2B5EF4-FFF2-40B4-BE49-F238E27FC236}">
                <a16:creationId xmlns:a16="http://schemas.microsoft.com/office/drawing/2014/main" id="{0E3E5DB2-65CE-B9CC-B435-5A2EAD65EE23}"/>
              </a:ext>
              <a:ext uri="{C183D7F6-B498-43B3-948B-1728B52AA6E4}">
                <adec:decorative xmlns:adec="http://schemas.microsoft.com/office/drawing/2017/decorative" val="1"/>
              </a:ext>
            </a:extLst>
          </p:cNvPr>
          <p:cNvSpPr>
            <a:spLocks noGrp="1"/>
          </p:cNvSpPr>
          <p:nvPr>
            <p:ph type="body" sz="quarter" idx="18" hasCustomPrompt="1"/>
          </p:nvPr>
        </p:nvSpPr>
        <p:spPr bwMode="ltGray">
          <a:xfrm>
            <a:off x="12358467" y="538956"/>
            <a:ext cx="1366284" cy="719927"/>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3"/>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7" name="Instructie 6 (JU-Free)">
            <a:extLst>
              <a:ext uri="{FF2B5EF4-FFF2-40B4-BE49-F238E27FC236}">
                <a16:creationId xmlns:a16="http://schemas.microsoft.com/office/drawing/2014/main" id="{417B42DC-9F76-40A7-4412-70F3CA55E4BA}"/>
              </a:ext>
              <a:ext uri="{C183D7F6-B498-43B3-948B-1728B52AA6E4}">
                <adec:decorative xmlns:adec="http://schemas.microsoft.com/office/drawing/2017/decorative" val="1"/>
              </a:ext>
            </a:extLst>
          </p:cNvPr>
          <p:cNvSpPr>
            <a:spLocks noGrp="1"/>
          </p:cNvSpPr>
          <p:nvPr>
            <p:ph type="body" sz="quarter" idx="14" hasCustomPrompt="1"/>
          </p:nvPr>
        </p:nvSpPr>
        <p:spPr>
          <a:xfrm>
            <a:off x="12300611" y="0"/>
            <a:ext cx="2052000" cy="6760029"/>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algn="l"/>
            <a:r>
              <a:rPr lang="nl-NL" sz="1050" noProof="1">
                <a:solidFill>
                  <a:schemeClr val="tx1"/>
                </a:solidFill>
              </a:rPr>
              <a:t>Je maakt een nieuwe dia aan door op ‘Nieuwe dia’ te klikken en een indeling te kiezen.</a:t>
            </a: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r>
              <a:rPr lang="nl-NL" sz="1050" noProof="1">
                <a:solidFill>
                  <a:schemeClr val="tx1"/>
                </a:solidFill>
              </a:rPr>
              <a:t>Klik op ‘Indeling’ om een dia te resetten of om een andere indeling te kiezen.</a:t>
            </a:r>
            <a:br>
              <a:rPr lang="nl-NL" sz="1050" noProof="1">
                <a:solidFill>
                  <a:schemeClr val="tx1"/>
                </a:solidFill>
              </a:rPr>
            </a:br>
            <a:br>
              <a:rPr lang="nl-NL" sz="1050" noProof="1">
                <a:solidFill>
                  <a:schemeClr val="tx1"/>
                </a:solidFill>
              </a:rPr>
            </a:br>
            <a:r>
              <a:rPr lang="nl-NL" sz="1050" noProof="1">
                <a:solidFill>
                  <a:schemeClr val="tx1"/>
                </a:solidFill>
              </a:rPr>
              <a:t>Tekststijlen</a:t>
            </a:r>
            <a:br>
              <a:rPr lang="nl-NL" sz="1050" noProof="1">
                <a:solidFill>
                  <a:schemeClr val="tx1"/>
                </a:solidFill>
              </a:rPr>
            </a:br>
            <a:r>
              <a:rPr lang="nl-NL" sz="1050" noProof="1">
                <a:solidFill>
                  <a:schemeClr val="tx1"/>
                </a:solidFill>
              </a:rPr>
              <a:t>De tekst in dia’s met tekstvlakken hebben 9 niveaus. Je wisselt van stijl met de knoppen               . Je kunt het niveau ook verhogen of verlagen met de toetscombinatie Alt+shift+&lt; Alt+Shift+&gt;</a:t>
            </a:r>
            <a:br>
              <a:rPr lang="nl-NL" sz="1050" noProof="1">
                <a:solidFill>
                  <a:schemeClr val="tx1"/>
                </a:solidFill>
              </a:rPr>
            </a:br>
            <a:br>
              <a:rPr lang="nl-NL" sz="1050" noProof="1">
                <a:solidFill>
                  <a:schemeClr val="tx1"/>
                </a:solidFill>
              </a:rPr>
            </a:br>
            <a:r>
              <a:rPr lang="nl-NL" sz="1050" noProof="1">
                <a:solidFill>
                  <a:schemeClr val="tx1"/>
                </a:solidFill>
              </a:rPr>
              <a:t>Let op: Gebruik niet de standaard opsommingsknoppen van MS Office om de stijl te veranderen.</a:t>
            </a:r>
            <a:br>
              <a:rPr lang="nl-NL" sz="1050" noProof="1">
                <a:solidFill>
                  <a:schemeClr val="tx1"/>
                </a:solidFill>
              </a:rPr>
            </a:br>
            <a:br>
              <a:rPr lang="nl-NL" sz="1050" noProof="1">
                <a:solidFill>
                  <a:schemeClr val="tx1"/>
                </a:solidFill>
              </a:rPr>
            </a:br>
            <a:r>
              <a:rPr lang="nl-NL" sz="1050" noProof="1">
                <a:solidFill>
                  <a:schemeClr val="tx1"/>
                </a:solidFill>
              </a:rPr>
              <a:t>Het 1e, 2e en 3e niveau hebben een opsommingsteken. Het 4e niveau is bold en geschikt voor kopjes. Gebruik het 5e niveau voor de basistekst. Niveau 4 en 5 lijnen links uit. Het 6e, 7e en achtste niveau lijnen uit onder het 1e, 2e of 3e opsommingsteken. Het 9e niveau heeft een kleinere lettergrootte dat links uitlijnt. Dit niveau is bijvoorbeeld geschikt voor een bijschrift.</a:t>
            </a:r>
            <a:br>
              <a:rPr lang="nl-NL" sz="1050" noProof="1">
                <a:solidFill>
                  <a:schemeClr val="tx1"/>
                </a:solidFill>
              </a:rPr>
            </a:br>
            <a:br>
              <a:rPr lang="nl-NL" sz="1050" noProof="1">
                <a:solidFill>
                  <a:schemeClr val="tx1"/>
                </a:solidFill>
              </a:rPr>
            </a:br>
            <a:r>
              <a:rPr lang="nl-BE" sz="1050" noProof="1">
                <a:solidFill>
                  <a:schemeClr val="tx1"/>
                </a:solidFill>
              </a:rPr>
              <a:t>Deze uitleg wordt niet geprint of getoond in de presentatie. Deze uitleg verwijder je door op de rand van het frame en de rand van de afbeelding te klikken. Kies delete. </a:t>
            </a:r>
            <a:endParaRPr lang="nl-NL" sz="1050" noProof="1">
              <a:solidFill>
                <a:schemeClr val="tx1"/>
              </a:solidFill>
            </a:endParaRPr>
          </a:p>
        </p:txBody>
      </p:sp>
    </p:spTree>
    <p:extLst>
      <p:ext uri="{BB962C8B-B14F-4D97-AF65-F5344CB8AC3E}">
        <p14:creationId xmlns:p14="http://schemas.microsoft.com/office/powerpoint/2010/main" val="97591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eldia afbeelding, kop1 lang + tekst]">
    <p:spTree>
      <p:nvGrpSpPr>
        <p:cNvPr id="1" name=""/>
        <p:cNvGrpSpPr/>
        <p:nvPr/>
      </p:nvGrpSpPr>
      <p:grpSpPr>
        <a:xfrm>
          <a:off x="0" y="0"/>
          <a:ext cx="0" cy="0"/>
          <a:chOff x="0" y="0"/>
          <a:chExt cx="0" cy="0"/>
        </a:xfrm>
      </p:grpSpPr>
      <p:sp>
        <p:nvSpPr>
          <p:cNvPr id="42" name="Rectangle 1"/>
          <p:cNvSpPr>
            <a:spLocks noSelect="1"/>
          </p:cNvSpPr>
          <p:nvPr userDrawn="1"/>
        </p:nvSpPr>
        <p:spPr bwMode="white">
          <a:xfrm>
            <a:off x="0" y="0"/>
            <a:ext cx="878400" cy="685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200" dirty="0"/>
          </a:p>
        </p:txBody>
      </p:sp>
      <p:sp>
        <p:nvSpPr>
          <p:cNvPr id="9" name="Frame 2">
            <a:extLst>
              <a:ext uri="{FF2B5EF4-FFF2-40B4-BE49-F238E27FC236}">
                <a16:creationId xmlns:a16="http://schemas.microsoft.com/office/drawing/2014/main" id="{ACFDB2E9-FDF7-233F-5BA0-D39652128442}"/>
              </a:ext>
            </a:extLst>
          </p:cNvPr>
          <p:cNvSpPr>
            <a:spLocks noSelect="1"/>
          </p:cNvSpPr>
          <p:nvPr userDrawn="1"/>
        </p:nvSpPr>
        <p:spPr>
          <a:xfrm>
            <a:off x="203200" y="182563"/>
            <a:ext cx="476250" cy="1617662"/>
          </a:xfrm>
          <a:custGeom>
            <a:avLst/>
            <a:gdLst>
              <a:gd name="connsiteX0" fmla="*/ 95250 w 476250"/>
              <a:gd name="connsiteY0" fmla="*/ 1141412 h 1617662"/>
              <a:gd name="connsiteX1" fmla="*/ 238125 w 476250"/>
              <a:gd name="connsiteY1" fmla="*/ 1284287 h 1617662"/>
              <a:gd name="connsiteX2" fmla="*/ 381000 w 476250"/>
              <a:gd name="connsiteY2" fmla="*/ 1141412 h 1617662"/>
              <a:gd name="connsiteX3" fmla="*/ 476250 w 476250"/>
              <a:gd name="connsiteY3" fmla="*/ 1236662 h 1617662"/>
              <a:gd name="connsiteX4" fmla="*/ 333375 w 476250"/>
              <a:gd name="connsiteY4" fmla="*/ 1379537 h 1617662"/>
              <a:gd name="connsiteX5" fmla="*/ 476250 w 476250"/>
              <a:gd name="connsiteY5" fmla="*/ 1522412 h 1617662"/>
              <a:gd name="connsiteX6" fmla="*/ 381000 w 476250"/>
              <a:gd name="connsiteY6" fmla="*/ 1617662 h 1617662"/>
              <a:gd name="connsiteX7" fmla="*/ 238125 w 476250"/>
              <a:gd name="connsiteY7" fmla="*/ 1474787 h 1617662"/>
              <a:gd name="connsiteX8" fmla="*/ 95250 w 476250"/>
              <a:gd name="connsiteY8" fmla="*/ 1617662 h 1617662"/>
              <a:gd name="connsiteX9" fmla="*/ 0 w 476250"/>
              <a:gd name="connsiteY9" fmla="*/ 1522412 h 1617662"/>
              <a:gd name="connsiteX10" fmla="*/ 142875 w 476250"/>
              <a:gd name="connsiteY10" fmla="*/ 1379537 h 1617662"/>
              <a:gd name="connsiteX11" fmla="*/ 0 w 476250"/>
              <a:gd name="connsiteY11" fmla="*/ 1236662 h 1617662"/>
              <a:gd name="connsiteX12" fmla="*/ 95250 w 476250"/>
              <a:gd name="connsiteY12" fmla="*/ 571500 h 1617662"/>
              <a:gd name="connsiteX13" fmla="*/ 238125 w 476250"/>
              <a:gd name="connsiteY13" fmla="*/ 714375 h 1617662"/>
              <a:gd name="connsiteX14" fmla="*/ 381000 w 476250"/>
              <a:gd name="connsiteY14" fmla="*/ 571500 h 1617662"/>
              <a:gd name="connsiteX15" fmla="*/ 476250 w 476250"/>
              <a:gd name="connsiteY15" fmla="*/ 666750 h 1617662"/>
              <a:gd name="connsiteX16" fmla="*/ 333375 w 476250"/>
              <a:gd name="connsiteY16" fmla="*/ 809625 h 1617662"/>
              <a:gd name="connsiteX17" fmla="*/ 476250 w 476250"/>
              <a:gd name="connsiteY17" fmla="*/ 950912 h 1617662"/>
              <a:gd name="connsiteX18" fmla="*/ 381000 w 476250"/>
              <a:gd name="connsiteY18" fmla="*/ 1046162 h 1617662"/>
              <a:gd name="connsiteX19" fmla="*/ 238125 w 476250"/>
              <a:gd name="connsiteY19" fmla="*/ 903287 h 1617662"/>
              <a:gd name="connsiteX20" fmla="*/ 95250 w 476250"/>
              <a:gd name="connsiteY20" fmla="*/ 1046162 h 1617662"/>
              <a:gd name="connsiteX21" fmla="*/ 0 w 476250"/>
              <a:gd name="connsiteY21" fmla="*/ 950912 h 1617662"/>
              <a:gd name="connsiteX22" fmla="*/ 142875 w 476250"/>
              <a:gd name="connsiteY22" fmla="*/ 809625 h 1617662"/>
              <a:gd name="connsiteX23" fmla="*/ 0 w 476250"/>
              <a:gd name="connsiteY23" fmla="*/ 666750 h 1617662"/>
              <a:gd name="connsiteX24" fmla="*/ 95250 w 476250"/>
              <a:gd name="connsiteY24" fmla="*/ 0 h 1617662"/>
              <a:gd name="connsiteX25" fmla="*/ 238125 w 476250"/>
              <a:gd name="connsiteY25" fmla="*/ 142875 h 1617662"/>
              <a:gd name="connsiteX26" fmla="*/ 381000 w 476250"/>
              <a:gd name="connsiteY26" fmla="*/ 0 h 1617662"/>
              <a:gd name="connsiteX27" fmla="*/ 476250 w 476250"/>
              <a:gd name="connsiteY27" fmla="*/ 95250 h 1617662"/>
              <a:gd name="connsiteX28" fmla="*/ 333375 w 476250"/>
              <a:gd name="connsiteY28" fmla="*/ 238125 h 1617662"/>
              <a:gd name="connsiteX29" fmla="*/ 476250 w 476250"/>
              <a:gd name="connsiteY29" fmla="*/ 379412 h 1617662"/>
              <a:gd name="connsiteX30" fmla="*/ 381000 w 476250"/>
              <a:gd name="connsiteY30" fmla="*/ 474662 h 1617662"/>
              <a:gd name="connsiteX31" fmla="*/ 238125 w 476250"/>
              <a:gd name="connsiteY31" fmla="*/ 331787 h 1617662"/>
              <a:gd name="connsiteX32" fmla="*/ 95250 w 476250"/>
              <a:gd name="connsiteY32" fmla="*/ 474662 h 1617662"/>
              <a:gd name="connsiteX33" fmla="*/ 0 w 476250"/>
              <a:gd name="connsiteY33" fmla="*/ 379412 h 1617662"/>
              <a:gd name="connsiteX34" fmla="*/ 142875 w 476250"/>
              <a:gd name="connsiteY34" fmla="*/ 238125 h 1617662"/>
              <a:gd name="connsiteX35" fmla="*/ 0 w 476250"/>
              <a:gd name="connsiteY35" fmla="*/ 95250 h 1617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76250" h="1617662">
                <a:moveTo>
                  <a:pt x="95250" y="1141412"/>
                </a:moveTo>
                <a:lnTo>
                  <a:pt x="238125" y="1284287"/>
                </a:lnTo>
                <a:lnTo>
                  <a:pt x="381000" y="1141412"/>
                </a:lnTo>
                <a:lnTo>
                  <a:pt x="476250" y="1236662"/>
                </a:lnTo>
                <a:lnTo>
                  <a:pt x="333375" y="1379537"/>
                </a:lnTo>
                <a:lnTo>
                  <a:pt x="476250" y="1522412"/>
                </a:lnTo>
                <a:lnTo>
                  <a:pt x="381000" y="1617662"/>
                </a:lnTo>
                <a:lnTo>
                  <a:pt x="238125" y="1474787"/>
                </a:lnTo>
                <a:lnTo>
                  <a:pt x="95250" y="1617662"/>
                </a:lnTo>
                <a:lnTo>
                  <a:pt x="0" y="1522412"/>
                </a:lnTo>
                <a:lnTo>
                  <a:pt x="142875" y="1379537"/>
                </a:lnTo>
                <a:lnTo>
                  <a:pt x="0" y="1236662"/>
                </a:lnTo>
                <a:close/>
                <a:moveTo>
                  <a:pt x="95250" y="571500"/>
                </a:moveTo>
                <a:lnTo>
                  <a:pt x="238125" y="714375"/>
                </a:lnTo>
                <a:lnTo>
                  <a:pt x="381000" y="571500"/>
                </a:lnTo>
                <a:lnTo>
                  <a:pt x="476250" y="666750"/>
                </a:lnTo>
                <a:lnTo>
                  <a:pt x="333375" y="809625"/>
                </a:lnTo>
                <a:lnTo>
                  <a:pt x="476250" y="950912"/>
                </a:lnTo>
                <a:lnTo>
                  <a:pt x="381000" y="1046162"/>
                </a:lnTo>
                <a:lnTo>
                  <a:pt x="238125" y="903287"/>
                </a:lnTo>
                <a:lnTo>
                  <a:pt x="95250" y="1046162"/>
                </a:lnTo>
                <a:lnTo>
                  <a:pt x="0" y="950912"/>
                </a:lnTo>
                <a:lnTo>
                  <a:pt x="142875" y="809625"/>
                </a:lnTo>
                <a:lnTo>
                  <a:pt x="0" y="666750"/>
                </a:lnTo>
                <a:close/>
                <a:moveTo>
                  <a:pt x="95250" y="0"/>
                </a:moveTo>
                <a:lnTo>
                  <a:pt x="238125" y="142875"/>
                </a:lnTo>
                <a:lnTo>
                  <a:pt x="381000" y="0"/>
                </a:lnTo>
                <a:lnTo>
                  <a:pt x="476250" y="95250"/>
                </a:lnTo>
                <a:lnTo>
                  <a:pt x="333375" y="238125"/>
                </a:lnTo>
                <a:lnTo>
                  <a:pt x="476250" y="379412"/>
                </a:lnTo>
                <a:lnTo>
                  <a:pt x="381000" y="474662"/>
                </a:lnTo>
                <a:lnTo>
                  <a:pt x="238125" y="331787"/>
                </a:lnTo>
                <a:lnTo>
                  <a:pt x="95250" y="474662"/>
                </a:lnTo>
                <a:lnTo>
                  <a:pt x="0" y="379412"/>
                </a:lnTo>
                <a:lnTo>
                  <a:pt x="142875" y="238125"/>
                </a:lnTo>
                <a:lnTo>
                  <a:pt x="0" y="95250"/>
                </a:lnTo>
                <a:close/>
              </a:path>
            </a:pathLst>
          </a:custGeom>
          <a:solidFill>
            <a:srgbClr val="EC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5" name="01_Picture placeholder JU 3 [PHJU]">
            <a:extLst>
              <a:ext uri="{FF2B5EF4-FFF2-40B4-BE49-F238E27FC236}">
                <a16:creationId xmlns:a16="http://schemas.microsoft.com/office/drawing/2014/main" id="{A244C69B-CF14-E500-97C8-CF28DEFBB7BA}"/>
              </a:ext>
            </a:extLst>
          </p:cNvPr>
          <p:cNvSpPr>
            <a:spLocks noGrp="1" noSelect="1"/>
          </p:cNvSpPr>
          <p:nvPr>
            <p:ph type="pic" sz="quarter" idx="19" hasCustomPrompt="1"/>
          </p:nvPr>
        </p:nvSpPr>
        <p:spPr bwMode="black">
          <a:xfrm>
            <a:off x="900113" y="0"/>
            <a:ext cx="11291887" cy="6858000"/>
          </a:xfrm>
          <a:custGeom>
            <a:avLst/>
            <a:gdLst>
              <a:gd name="connsiteX0" fmla="*/ 0 w 11291887"/>
              <a:gd name="connsiteY0" fmla="*/ 0 h 6858000"/>
              <a:gd name="connsiteX1" fmla="*/ 11291887 w 11291887"/>
              <a:gd name="connsiteY1" fmla="*/ 0 h 6858000"/>
              <a:gd name="connsiteX2" fmla="*/ 11291887 w 11291887"/>
              <a:gd name="connsiteY2" fmla="*/ 6858000 h 6858000"/>
              <a:gd name="connsiteX3" fmla="*/ 0 w 11291887"/>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91887" h="6858000">
                <a:moveTo>
                  <a:pt x="0" y="0"/>
                </a:moveTo>
                <a:lnTo>
                  <a:pt x="11291887" y="0"/>
                </a:lnTo>
                <a:lnTo>
                  <a:pt x="11291887" y="6858000"/>
                </a:lnTo>
                <a:lnTo>
                  <a:pt x="0" y="6858000"/>
                </a:lnTo>
                <a:close/>
              </a:path>
            </a:pathLst>
          </a:custGeom>
          <a:solidFill>
            <a:schemeClr val="bg2"/>
          </a:solidFill>
        </p:spPr>
        <p:txBody>
          <a:bodyPr wrap="square">
            <a:noAutofit/>
          </a:bodyPr>
          <a:lstStyle>
            <a:lvl1pPr marL="0" indent="0" algn="r">
              <a:buNone/>
              <a:defRPr sz="2400"/>
            </a:lvl1pPr>
          </a:lstStyle>
          <a:p>
            <a:r>
              <a:rPr lang="nl-NL" dirty="0"/>
              <a:t>[Klik in dit vak en kies via Invoegen | Afbeeldingen de gewenste afbeelding]</a:t>
            </a:r>
            <a:endParaRPr lang="nl-BE" dirty="0"/>
          </a:p>
        </p:txBody>
      </p:sp>
      <p:sp>
        <p:nvSpPr>
          <p:cNvPr id="17" name="02_Title 4">
            <a:extLst>
              <a:ext uri="{FF2B5EF4-FFF2-40B4-BE49-F238E27FC236}">
                <a16:creationId xmlns:a16="http://schemas.microsoft.com/office/drawing/2014/main" id="{AD876C0C-37D0-5EFF-0A80-6E859951C99A}"/>
              </a:ext>
            </a:extLst>
          </p:cNvPr>
          <p:cNvSpPr>
            <a:spLocks noGrp="1" noSelect="1"/>
          </p:cNvSpPr>
          <p:nvPr>
            <p:ph type="title" hasCustomPrompt="1"/>
          </p:nvPr>
        </p:nvSpPr>
        <p:spPr>
          <a:xfrm>
            <a:off x="1136880" y="1972800"/>
            <a:ext cx="9792000" cy="1836000"/>
          </a:xfrm>
        </p:spPr>
        <p:txBody>
          <a:bodyPr vert="horz" lIns="0" tIns="0" rIns="0" bIns="0" rtlCol="0" anchor="t" anchorCtr="0">
            <a:noAutofit/>
          </a:bodyPr>
          <a:lstStyle>
            <a:lvl1pPr>
              <a:defRPr lang="nl-NL" sz="6000">
                <a:solidFill>
                  <a:schemeClr val="bg1"/>
                </a:solidFill>
              </a:defRPr>
            </a:lvl1pPr>
          </a:lstStyle>
          <a:p>
            <a:pPr marL="0" lvl="0"/>
            <a:r>
              <a:rPr lang="nl-NL"/>
              <a:t>[Titel]</a:t>
            </a:r>
          </a:p>
        </p:txBody>
      </p:sp>
      <p:sp>
        <p:nvSpPr>
          <p:cNvPr id="18" name="03_Logo {PHJU} 5 (JU-Free)" descr="Logo Gemeente Amsterdam">
            <a:extLst>
              <a:ext uri="{FF2B5EF4-FFF2-40B4-BE49-F238E27FC236}">
                <a16:creationId xmlns:a16="http://schemas.microsoft.com/office/drawing/2014/main" id="{3651F160-2335-CD9D-32E9-D605B9EDAFA2}"/>
              </a:ext>
            </a:extLst>
          </p:cNvPr>
          <p:cNvSpPr>
            <a:spLocks noGrp="1"/>
          </p:cNvSpPr>
          <p:nvPr>
            <p:ph type="body" idx="1000" hasCustomPrompt="1"/>
            <p:custDataLst>
              <p:custData r:id="rId1"/>
            </p:custDataLst>
          </p:nvPr>
        </p:nvSpPr>
        <p:spPr bwMode="gray">
          <a:xfrm>
            <a:off x="1139400" y="225360"/>
            <a:ext cx="1901643" cy="626933"/>
          </a:xfrm>
          <a:custGeom>
            <a:avLst/>
            <a:gdLst>
              <a:gd name="T0" fmla="*/ 1775 w 5933"/>
              <a:gd name="T1" fmla="*/ 1867 h 1956"/>
              <a:gd name="T2" fmla="*/ 1793 w 5933"/>
              <a:gd name="T3" fmla="*/ 1539 h 1956"/>
              <a:gd name="T4" fmla="*/ 1933 w 5933"/>
              <a:gd name="T5" fmla="*/ 1535 h 1956"/>
              <a:gd name="T6" fmla="*/ 991 w 5933"/>
              <a:gd name="T7" fmla="*/ 1455 h 1956"/>
              <a:gd name="T8" fmla="*/ 1001 w 5933"/>
              <a:gd name="T9" fmla="*/ 1630 h 1956"/>
              <a:gd name="T10" fmla="*/ 1342 w 5933"/>
              <a:gd name="T11" fmla="*/ 1630 h 1956"/>
              <a:gd name="T12" fmla="*/ 1684 w 5933"/>
              <a:gd name="T13" fmla="*/ 1601 h 1956"/>
              <a:gd name="T14" fmla="*/ 545 w 5933"/>
              <a:gd name="T15" fmla="*/ 1779 h 1956"/>
              <a:gd name="T16" fmla="*/ 468 w 5933"/>
              <a:gd name="T17" fmla="*/ 1200 h 1956"/>
              <a:gd name="T18" fmla="*/ 499 w 5933"/>
              <a:gd name="T19" fmla="*/ 1656 h 1956"/>
              <a:gd name="T20" fmla="*/ 2254 w 5933"/>
              <a:gd name="T21" fmla="*/ 1378 h 1956"/>
              <a:gd name="T22" fmla="*/ 2619 w 5933"/>
              <a:gd name="T23" fmla="*/ 1939 h 1956"/>
              <a:gd name="T24" fmla="*/ 2628 w 5933"/>
              <a:gd name="T25" fmla="*/ 1496 h 1956"/>
              <a:gd name="T26" fmla="*/ 3267 w 5933"/>
              <a:gd name="T27" fmla="*/ 1707 h 1956"/>
              <a:gd name="T28" fmla="*/ 2996 w 5933"/>
              <a:gd name="T29" fmla="*/ 1956 h 1956"/>
              <a:gd name="T30" fmla="*/ 2986 w 5933"/>
              <a:gd name="T31" fmla="*/ 1479 h 1956"/>
              <a:gd name="T32" fmla="*/ 3523 w 5933"/>
              <a:gd name="T33" fmla="*/ 1378 h 1956"/>
              <a:gd name="T34" fmla="*/ 3650 w 5933"/>
              <a:gd name="T35" fmla="*/ 1506 h 1956"/>
              <a:gd name="T36" fmla="*/ 4987 w 5933"/>
              <a:gd name="T37" fmla="*/ 1832 h 1956"/>
              <a:gd name="T38" fmla="*/ 4827 w 5933"/>
              <a:gd name="T39" fmla="*/ 1876 h 1956"/>
              <a:gd name="T40" fmla="*/ 4814 w 5933"/>
              <a:gd name="T41" fmla="*/ 1587 h 1956"/>
              <a:gd name="T42" fmla="*/ 4955 w 5933"/>
              <a:gd name="T43" fmla="*/ 1578 h 1956"/>
              <a:gd name="T44" fmla="*/ 4606 w 5933"/>
              <a:gd name="T45" fmla="*/ 1778 h 1956"/>
              <a:gd name="T46" fmla="*/ 5549 w 5933"/>
              <a:gd name="T47" fmla="*/ 1460 h 1956"/>
              <a:gd name="T48" fmla="*/ 5108 w 5933"/>
              <a:gd name="T49" fmla="*/ 1378 h 1956"/>
              <a:gd name="T50" fmla="*/ 5450 w 5933"/>
              <a:gd name="T51" fmla="*/ 1625 h 1956"/>
              <a:gd name="T52" fmla="*/ 5792 w 5933"/>
              <a:gd name="T53" fmla="*/ 1625 h 1956"/>
              <a:gd name="T54" fmla="*/ 4213 w 5933"/>
              <a:gd name="T55" fmla="*/ 1114 h 1956"/>
              <a:gd name="T56" fmla="*/ 4219 w 5933"/>
              <a:gd name="T57" fmla="*/ 1855 h 1956"/>
              <a:gd name="T58" fmla="*/ 4213 w 5933"/>
              <a:gd name="T59" fmla="*/ 1458 h 1956"/>
              <a:gd name="T60" fmla="*/ 4058 w 5933"/>
              <a:gd name="T61" fmla="*/ 1830 h 1956"/>
              <a:gd name="T62" fmla="*/ 3700 w 5933"/>
              <a:gd name="T63" fmla="*/ 521 h 1956"/>
              <a:gd name="T64" fmla="*/ 3429 w 5933"/>
              <a:gd name="T65" fmla="*/ 771 h 1956"/>
              <a:gd name="T66" fmla="*/ 3277 w 5933"/>
              <a:gd name="T67" fmla="*/ 418 h 1956"/>
              <a:gd name="T68" fmla="*/ 4323 w 5933"/>
              <a:gd name="T69" fmla="*/ 757 h 1956"/>
              <a:gd name="T70" fmla="*/ 3956 w 5933"/>
              <a:gd name="T71" fmla="*/ 192 h 1956"/>
              <a:gd name="T72" fmla="*/ 2370 w 5933"/>
              <a:gd name="T73" fmla="*/ 757 h 1956"/>
              <a:gd name="T74" fmla="*/ 1680 w 5933"/>
              <a:gd name="T75" fmla="*/ 269 h 1956"/>
              <a:gd name="T76" fmla="*/ 1687 w 5933"/>
              <a:gd name="T77" fmla="*/ 757 h 1956"/>
              <a:gd name="T78" fmla="*/ 2029 w 5933"/>
              <a:gd name="T79" fmla="*/ 757 h 1956"/>
              <a:gd name="T80" fmla="*/ 2370 w 5933"/>
              <a:gd name="T81" fmla="*/ 757 h 1956"/>
              <a:gd name="T82" fmla="*/ 1001 w 5933"/>
              <a:gd name="T83" fmla="*/ 521 h 1956"/>
              <a:gd name="T84" fmla="*/ 858 w 5933"/>
              <a:gd name="T85" fmla="*/ 475 h 1956"/>
              <a:gd name="T86" fmla="*/ 4504 w 5933"/>
              <a:gd name="T87" fmla="*/ 555 h 1956"/>
              <a:gd name="T88" fmla="*/ 4645 w 5933"/>
              <a:gd name="T89" fmla="*/ 555 h 1956"/>
              <a:gd name="T90" fmla="*/ 4645 w 5933"/>
              <a:gd name="T91" fmla="*/ 39 h 1956"/>
              <a:gd name="T92" fmla="*/ 4407 w 5933"/>
              <a:gd name="T93" fmla="*/ 310 h 1956"/>
              <a:gd name="T94" fmla="*/ 762 w 5933"/>
              <a:gd name="T95" fmla="*/ 332 h 1956"/>
              <a:gd name="T96" fmla="*/ 408 w 5933"/>
              <a:gd name="T97" fmla="*/ 644 h 1956"/>
              <a:gd name="T98" fmla="*/ 411 w 5933"/>
              <a:gd name="T99" fmla="*/ 0 h 1956"/>
              <a:gd name="T100" fmla="*/ 3052 w 5933"/>
              <a:gd name="T101" fmla="*/ 471 h 1956"/>
              <a:gd name="T102" fmla="*/ 3020 w 5933"/>
              <a:gd name="T103" fmla="*/ 669 h 1956"/>
              <a:gd name="T104" fmla="*/ 2767 w 5933"/>
              <a:gd name="T105" fmla="*/ 293 h 1956"/>
              <a:gd name="T106" fmla="*/ 5417 w 5933"/>
              <a:gd name="T107" fmla="*/ 521 h 1956"/>
              <a:gd name="T108" fmla="*/ 5146 w 5933"/>
              <a:gd name="T109" fmla="*/ 771 h 1956"/>
              <a:gd name="T110" fmla="*/ 4994 w 5933"/>
              <a:gd name="T111" fmla="*/ 418 h 19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933" h="1956">
                <a:moveTo>
                  <a:pt x="1933" y="1535"/>
                </a:moveTo>
                <a:cubicBezTo>
                  <a:pt x="1933" y="1580"/>
                  <a:pt x="1981" y="1588"/>
                  <a:pt x="2050" y="1610"/>
                </a:cubicBezTo>
                <a:cubicBezTo>
                  <a:pt x="2127" y="1633"/>
                  <a:pt x="2201" y="1674"/>
                  <a:pt x="2201" y="1777"/>
                </a:cubicBezTo>
                <a:cubicBezTo>
                  <a:pt x="2201" y="1883"/>
                  <a:pt x="2110" y="1956"/>
                  <a:pt x="1975" y="1956"/>
                </a:cubicBezTo>
                <a:cubicBezTo>
                  <a:pt x="1887" y="1956"/>
                  <a:pt x="1816" y="1925"/>
                  <a:pt x="1775" y="1867"/>
                </a:cubicBezTo>
                <a:cubicBezTo>
                  <a:pt x="1856" y="1786"/>
                  <a:pt x="1856" y="1786"/>
                  <a:pt x="1856" y="1786"/>
                </a:cubicBezTo>
                <a:cubicBezTo>
                  <a:pt x="1887" y="1823"/>
                  <a:pt x="1928" y="1842"/>
                  <a:pt x="1974" y="1842"/>
                </a:cubicBezTo>
                <a:cubicBezTo>
                  <a:pt x="2029" y="1842"/>
                  <a:pt x="2062" y="1819"/>
                  <a:pt x="2062" y="1782"/>
                </a:cubicBezTo>
                <a:cubicBezTo>
                  <a:pt x="2062" y="1736"/>
                  <a:pt x="2014" y="1728"/>
                  <a:pt x="1944" y="1706"/>
                </a:cubicBezTo>
                <a:cubicBezTo>
                  <a:pt x="1868" y="1683"/>
                  <a:pt x="1793" y="1642"/>
                  <a:pt x="1793" y="1539"/>
                </a:cubicBezTo>
                <a:cubicBezTo>
                  <a:pt x="1793" y="1435"/>
                  <a:pt x="1880" y="1364"/>
                  <a:pt x="2009" y="1364"/>
                </a:cubicBezTo>
                <a:cubicBezTo>
                  <a:pt x="2096" y="1364"/>
                  <a:pt x="2164" y="1395"/>
                  <a:pt x="2201" y="1452"/>
                </a:cubicBezTo>
                <a:cubicBezTo>
                  <a:pt x="2120" y="1534"/>
                  <a:pt x="2120" y="1534"/>
                  <a:pt x="2120" y="1534"/>
                </a:cubicBezTo>
                <a:cubicBezTo>
                  <a:pt x="2092" y="1498"/>
                  <a:pt x="2053" y="1479"/>
                  <a:pt x="2010" y="1479"/>
                </a:cubicBezTo>
                <a:cubicBezTo>
                  <a:pt x="1962" y="1479"/>
                  <a:pt x="1933" y="1500"/>
                  <a:pt x="1933" y="1535"/>
                </a:cubicBezTo>
                <a:close/>
                <a:moveTo>
                  <a:pt x="1477" y="1364"/>
                </a:moveTo>
                <a:cubicBezTo>
                  <a:pt x="1397" y="1364"/>
                  <a:pt x="1334" y="1399"/>
                  <a:pt x="1300" y="1460"/>
                </a:cubicBezTo>
                <a:cubicBezTo>
                  <a:pt x="1266" y="1396"/>
                  <a:pt x="1211" y="1364"/>
                  <a:pt x="1138" y="1364"/>
                </a:cubicBezTo>
                <a:cubicBezTo>
                  <a:pt x="1073" y="1364"/>
                  <a:pt x="1022" y="1396"/>
                  <a:pt x="994" y="1455"/>
                </a:cubicBezTo>
                <a:cubicBezTo>
                  <a:pt x="991" y="1455"/>
                  <a:pt x="991" y="1455"/>
                  <a:pt x="991" y="1455"/>
                </a:cubicBezTo>
                <a:cubicBezTo>
                  <a:pt x="991" y="1378"/>
                  <a:pt x="991" y="1378"/>
                  <a:pt x="991" y="1378"/>
                </a:cubicBezTo>
                <a:cubicBezTo>
                  <a:pt x="859" y="1378"/>
                  <a:pt x="859" y="1378"/>
                  <a:pt x="859" y="1378"/>
                </a:cubicBezTo>
                <a:cubicBezTo>
                  <a:pt x="859" y="1943"/>
                  <a:pt x="859" y="1943"/>
                  <a:pt x="859" y="1943"/>
                </a:cubicBezTo>
                <a:cubicBezTo>
                  <a:pt x="1001" y="1943"/>
                  <a:pt x="1001" y="1943"/>
                  <a:pt x="1001" y="1943"/>
                </a:cubicBezTo>
                <a:cubicBezTo>
                  <a:pt x="1001" y="1630"/>
                  <a:pt x="1001" y="1630"/>
                  <a:pt x="1001" y="1630"/>
                </a:cubicBezTo>
                <a:cubicBezTo>
                  <a:pt x="1001" y="1538"/>
                  <a:pt x="1037" y="1488"/>
                  <a:pt x="1102" y="1488"/>
                </a:cubicBezTo>
                <a:cubicBezTo>
                  <a:pt x="1170" y="1488"/>
                  <a:pt x="1201" y="1531"/>
                  <a:pt x="1201" y="1625"/>
                </a:cubicBezTo>
                <a:cubicBezTo>
                  <a:pt x="1201" y="1943"/>
                  <a:pt x="1201" y="1943"/>
                  <a:pt x="1201" y="1943"/>
                </a:cubicBezTo>
                <a:cubicBezTo>
                  <a:pt x="1342" y="1943"/>
                  <a:pt x="1342" y="1943"/>
                  <a:pt x="1342" y="1943"/>
                </a:cubicBezTo>
                <a:cubicBezTo>
                  <a:pt x="1342" y="1630"/>
                  <a:pt x="1342" y="1630"/>
                  <a:pt x="1342" y="1630"/>
                </a:cubicBezTo>
                <a:cubicBezTo>
                  <a:pt x="1342" y="1537"/>
                  <a:pt x="1378" y="1488"/>
                  <a:pt x="1444" y="1488"/>
                </a:cubicBezTo>
                <a:cubicBezTo>
                  <a:pt x="1510" y="1488"/>
                  <a:pt x="1542" y="1532"/>
                  <a:pt x="1542" y="1625"/>
                </a:cubicBezTo>
                <a:cubicBezTo>
                  <a:pt x="1542" y="1943"/>
                  <a:pt x="1542" y="1943"/>
                  <a:pt x="1542" y="1943"/>
                </a:cubicBezTo>
                <a:cubicBezTo>
                  <a:pt x="1684" y="1943"/>
                  <a:pt x="1684" y="1943"/>
                  <a:pt x="1684" y="1943"/>
                </a:cubicBezTo>
                <a:cubicBezTo>
                  <a:pt x="1684" y="1601"/>
                  <a:pt x="1684" y="1601"/>
                  <a:pt x="1684" y="1601"/>
                </a:cubicBezTo>
                <a:cubicBezTo>
                  <a:pt x="1684" y="1442"/>
                  <a:pt x="1616" y="1364"/>
                  <a:pt x="1477" y="1364"/>
                </a:cubicBezTo>
                <a:close/>
                <a:moveTo>
                  <a:pt x="468" y="1200"/>
                </a:moveTo>
                <a:cubicBezTo>
                  <a:pt x="765" y="1943"/>
                  <a:pt x="765" y="1943"/>
                  <a:pt x="765" y="1943"/>
                </a:cubicBezTo>
                <a:cubicBezTo>
                  <a:pt x="607" y="1943"/>
                  <a:pt x="607" y="1943"/>
                  <a:pt x="607" y="1943"/>
                </a:cubicBezTo>
                <a:cubicBezTo>
                  <a:pt x="545" y="1779"/>
                  <a:pt x="545" y="1779"/>
                  <a:pt x="545" y="1779"/>
                </a:cubicBezTo>
                <a:cubicBezTo>
                  <a:pt x="215" y="1779"/>
                  <a:pt x="215" y="1779"/>
                  <a:pt x="215" y="1779"/>
                </a:cubicBezTo>
                <a:cubicBezTo>
                  <a:pt x="153" y="1943"/>
                  <a:pt x="153" y="1943"/>
                  <a:pt x="153" y="1943"/>
                </a:cubicBezTo>
                <a:cubicBezTo>
                  <a:pt x="0" y="1943"/>
                  <a:pt x="0" y="1943"/>
                  <a:pt x="0" y="1943"/>
                </a:cubicBezTo>
                <a:cubicBezTo>
                  <a:pt x="297" y="1200"/>
                  <a:pt x="297" y="1200"/>
                  <a:pt x="297" y="1200"/>
                </a:cubicBezTo>
                <a:lnTo>
                  <a:pt x="468" y="1200"/>
                </a:lnTo>
                <a:close/>
                <a:moveTo>
                  <a:pt x="499" y="1656"/>
                </a:moveTo>
                <a:cubicBezTo>
                  <a:pt x="380" y="1343"/>
                  <a:pt x="380" y="1343"/>
                  <a:pt x="380" y="1343"/>
                </a:cubicBezTo>
                <a:cubicBezTo>
                  <a:pt x="378" y="1343"/>
                  <a:pt x="378" y="1343"/>
                  <a:pt x="378" y="1343"/>
                </a:cubicBezTo>
                <a:cubicBezTo>
                  <a:pt x="259" y="1656"/>
                  <a:pt x="259" y="1656"/>
                  <a:pt x="259" y="1656"/>
                </a:cubicBezTo>
                <a:lnTo>
                  <a:pt x="499" y="1656"/>
                </a:lnTo>
                <a:close/>
                <a:moveTo>
                  <a:pt x="2491" y="1225"/>
                </a:moveTo>
                <a:cubicBezTo>
                  <a:pt x="2370" y="1225"/>
                  <a:pt x="2370" y="1225"/>
                  <a:pt x="2370" y="1225"/>
                </a:cubicBezTo>
                <a:cubicBezTo>
                  <a:pt x="2370" y="1313"/>
                  <a:pt x="2370" y="1313"/>
                  <a:pt x="2370" y="1313"/>
                </a:cubicBezTo>
                <a:cubicBezTo>
                  <a:pt x="2370" y="1360"/>
                  <a:pt x="2352" y="1378"/>
                  <a:pt x="2305" y="1378"/>
                </a:cubicBezTo>
                <a:cubicBezTo>
                  <a:pt x="2254" y="1378"/>
                  <a:pt x="2254" y="1378"/>
                  <a:pt x="2254" y="1378"/>
                </a:cubicBezTo>
                <a:cubicBezTo>
                  <a:pt x="2254" y="1496"/>
                  <a:pt x="2254" y="1496"/>
                  <a:pt x="2254" y="1496"/>
                </a:cubicBezTo>
                <a:cubicBezTo>
                  <a:pt x="2351" y="1496"/>
                  <a:pt x="2351" y="1496"/>
                  <a:pt x="2351" y="1496"/>
                </a:cubicBezTo>
                <a:cubicBezTo>
                  <a:pt x="2351" y="1740"/>
                  <a:pt x="2351" y="1740"/>
                  <a:pt x="2351" y="1740"/>
                </a:cubicBezTo>
                <a:cubicBezTo>
                  <a:pt x="2351" y="1876"/>
                  <a:pt x="2417" y="1947"/>
                  <a:pt x="2545" y="1947"/>
                </a:cubicBezTo>
                <a:cubicBezTo>
                  <a:pt x="2570" y="1947"/>
                  <a:pt x="2602" y="1944"/>
                  <a:pt x="2619" y="1939"/>
                </a:cubicBezTo>
                <a:cubicBezTo>
                  <a:pt x="2619" y="1820"/>
                  <a:pt x="2619" y="1820"/>
                  <a:pt x="2619" y="1820"/>
                </a:cubicBezTo>
                <a:cubicBezTo>
                  <a:pt x="2608" y="1824"/>
                  <a:pt x="2588" y="1826"/>
                  <a:pt x="2572" y="1826"/>
                </a:cubicBezTo>
                <a:cubicBezTo>
                  <a:pt x="2520" y="1826"/>
                  <a:pt x="2491" y="1795"/>
                  <a:pt x="2491" y="1740"/>
                </a:cubicBezTo>
                <a:cubicBezTo>
                  <a:pt x="2491" y="1496"/>
                  <a:pt x="2491" y="1496"/>
                  <a:pt x="2491" y="1496"/>
                </a:cubicBezTo>
                <a:cubicBezTo>
                  <a:pt x="2628" y="1496"/>
                  <a:pt x="2628" y="1496"/>
                  <a:pt x="2628" y="1496"/>
                </a:cubicBezTo>
                <a:cubicBezTo>
                  <a:pt x="2628" y="1378"/>
                  <a:pt x="2628" y="1378"/>
                  <a:pt x="2628" y="1378"/>
                </a:cubicBezTo>
                <a:cubicBezTo>
                  <a:pt x="2491" y="1378"/>
                  <a:pt x="2491" y="1378"/>
                  <a:pt x="2491" y="1378"/>
                </a:cubicBezTo>
                <a:lnTo>
                  <a:pt x="2491" y="1225"/>
                </a:lnTo>
                <a:close/>
                <a:moveTo>
                  <a:pt x="3272" y="1657"/>
                </a:moveTo>
                <a:cubicBezTo>
                  <a:pt x="3272" y="1671"/>
                  <a:pt x="3269" y="1692"/>
                  <a:pt x="3267" y="1707"/>
                </a:cubicBezTo>
                <a:cubicBezTo>
                  <a:pt x="2844" y="1707"/>
                  <a:pt x="2844" y="1707"/>
                  <a:pt x="2844" y="1707"/>
                </a:cubicBezTo>
                <a:cubicBezTo>
                  <a:pt x="2855" y="1784"/>
                  <a:pt x="2920" y="1835"/>
                  <a:pt x="3003" y="1835"/>
                </a:cubicBezTo>
                <a:cubicBezTo>
                  <a:pt x="3065" y="1835"/>
                  <a:pt x="3119" y="1812"/>
                  <a:pt x="3154" y="1771"/>
                </a:cubicBezTo>
                <a:cubicBezTo>
                  <a:pt x="3240" y="1855"/>
                  <a:pt x="3240" y="1855"/>
                  <a:pt x="3240" y="1855"/>
                </a:cubicBezTo>
                <a:cubicBezTo>
                  <a:pt x="3188" y="1921"/>
                  <a:pt x="3099" y="1956"/>
                  <a:pt x="2996" y="1956"/>
                </a:cubicBezTo>
                <a:cubicBezTo>
                  <a:pt x="2823" y="1956"/>
                  <a:pt x="2701" y="1834"/>
                  <a:pt x="2701" y="1660"/>
                </a:cubicBezTo>
                <a:cubicBezTo>
                  <a:pt x="2701" y="1486"/>
                  <a:pt x="2819" y="1364"/>
                  <a:pt x="2987" y="1364"/>
                </a:cubicBezTo>
                <a:cubicBezTo>
                  <a:pt x="3155" y="1364"/>
                  <a:pt x="3272" y="1484"/>
                  <a:pt x="3272" y="1657"/>
                </a:cubicBezTo>
                <a:close/>
                <a:moveTo>
                  <a:pt x="3129" y="1603"/>
                </a:moveTo>
                <a:cubicBezTo>
                  <a:pt x="3120" y="1529"/>
                  <a:pt x="3063" y="1479"/>
                  <a:pt x="2986" y="1479"/>
                </a:cubicBezTo>
                <a:cubicBezTo>
                  <a:pt x="2909" y="1479"/>
                  <a:pt x="2852" y="1529"/>
                  <a:pt x="2844" y="1603"/>
                </a:cubicBezTo>
                <a:lnTo>
                  <a:pt x="3129" y="1603"/>
                </a:lnTo>
                <a:close/>
                <a:moveTo>
                  <a:pt x="3525" y="1472"/>
                </a:moveTo>
                <a:cubicBezTo>
                  <a:pt x="3523" y="1472"/>
                  <a:pt x="3523" y="1472"/>
                  <a:pt x="3523" y="1472"/>
                </a:cubicBezTo>
                <a:cubicBezTo>
                  <a:pt x="3523" y="1378"/>
                  <a:pt x="3523" y="1378"/>
                  <a:pt x="3523" y="1378"/>
                </a:cubicBezTo>
                <a:cubicBezTo>
                  <a:pt x="3389" y="1378"/>
                  <a:pt x="3389" y="1378"/>
                  <a:pt x="3389" y="1378"/>
                </a:cubicBezTo>
                <a:cubicBezTo>
                  <a:pt x="3389" y="1943"/>
                  <a:pt x="3389" y="1943"/>
                  <a:pt x="3389" y="1943"/>
                </a:cubicBezTo>
                <a:cubicBezTo>
                  <a:pt x="3531" y="1943"/>
                  <a:pt x="3531" y="1943"/>
                  <a:pt x="3531" y="1943"/>
                </a:cubicBezTo>
                <a:cubicBezTo>
                  <a:pt x="3531" y="1646"/>
                  <a:pt x="3531" y="1646"/>
                  <a:pt x="3531" y="1646"/>
                </a:cubicBezTo>
                <a:cubicBezTo>
                  <a:pt x="3531" y="1561"/>
                  <a:pt x="3578" y="1506"/>
                  <a:pt x="3650" y="1506"/>
                </a:cubicBezTo>
                <a:cubicBezTo>
                  <a:pt x="3673" y="1506"/>
                  <a:pt x="3703" y="1510"/>
                  <a:pt x="3719" y="1514"/>
                </a:cubicBezTo>
                <a:cubicBezTo>
                  <a:pt x="3719" y="1379"/>
                  <a:pt x="3719" y="1379"/>
                  <a:pt x="3719" y="1379"/>
                </a:cubicBezTo>
                <a:cubicBezTo>
                  <a:pt x="3710" y="1376"/>
                  <a:pt x="3686" y="1374"/>
                  <a:pt x="3669" y="1374"/>
                </a:cubicBezTo>
                <a:cubicBezTo>
                  <a:pt x="3603" y="1374"/>
                  <a:pt x="3553" y="1408"/>
                  <a:pt x="3525" y="1472"/>
                </a:cubicBezTo>
                <a:close/>
                <a:moveTo>
                  <a:pt x="4987" y="1832"/>
                </a:moveTo>
                <a:cubicBezTo>
                  <a:pt x="4998" y="1832"/>
                  <a:pt x="4998" y="1832"/>
                  <a:pt x="4998" y="1832"/>
                </a:cubicBezTo>
                <a:cubicBezTo>
                  <a:pt x="4998" y="1943"/>
                  <a:pt x="4998" y="1943"/>
                  <a:pt x="4998" y="1943"/>
                </a:cubicBezTo>
                <a:cubicBezTo>
                  <a:pt x="4931" y="1943"/>
                  <a:pt x="4931" y="1943"/>
                  <a:pt x="4931" y="1943"/>
                </a:cubicBezTo>
                <a:cubicBezTo>
                  <a:pt x="4878" y="1943"/>
                  <a:pt x="4841" y="1917"/>
                  <a:pt x="4830" y="1876"/>
                </a:cubicBezTo>
                <a:cubicBezTo>
                  <a:pt x="4827" y="1876"/>
                  <a:pt x="4827" y="1876"/>
                  <a:pt x="4827" y="1876"/>
                </a:cubicBezTo>
                <a:cubicBezTo>
                  <a:pt x="4792" y="1928"/>
                  <a:pt x="4734" y="1956"/>
                  <a:pt x="4663" y="1956"/>
                </a:cubicBezTo>
                <a:cubicBezTo>
                  <a:pt x="4544" y="1956"/>
                  <a:pt x="4463" y="1885"/>
                  <a:pt x="4463" y="1782"/>
                </a:cubicBezTo>
                <a:cubicBezTo>
                  <a:pt x="4463" y="1673"/>
                  <a:pt x="4553" y="1608"/>
                  <a:pt x="4704" y="1607"/>
                </a:cubicBezTo>
                <a:cubicBezTo>
                  <a:pt x="4814" y="1606"/>
                  <a:pt x="4814" y="1606"/>
                  <a:pt x="4814" y="1606"/>
                </a:cubicBezTo>
                <a:cubicBezTo>
                  <a:pt x="4814" y="1587"/>
                  <a:pt x="4814" y="1587"/>
                  <a:pt x="4814" y="1587"/>
                </a:cubicBezTo>
                <a:cubicBezTo>
                  <a:pt x="4814" y="1521"/>
                  <a:pt x="4771" y="1487"/>
                  <a:pt x="4695" y="1487"/>
                </a:cubicBezTo>
                <a:cubicBezTo>
                  <a:pt x="4645" y="1487"/>
                  <a:pt x="4600" y="1506"/>
                  <a:pt x="4569" y="1542"/>
                </a:cubicBezTo>
                <a:cubicBezTo>
                  <a:pt x="4484" y="1458"/>
                  <a:pt x="4484" y="1458"/>
                  <a:pt x="4484" y="1458"/>
                </a:cubicBezTo>
                <a:cubicBezTo>
                  <a:pt x="4533" y="1398"/>
                  <a:pt x="4612" y="1364"/>
                  <a:pt x="4709" y="1364"/>
                </a:cubicBezTo>
                <a:cubicBezTo>
                  <a:pt x="4859" y="1364"/>
                  <a:pt x="4955" y="1447"/>
                  <a:pt x="4955" y="1578"/>
                </a:cubicBezTo>
                <a:cubicBezTo>
                  <a:pt x="4955" y="1802"/>
                  <a:pt x="4955" y="1802"/>
                  <a:pt x="4955" y="1802"/>
                </a:cubicBezTo>
                <a:cubicBezTo>
                  <a:pt x="4955" y="1823"/>
                  <a:pt x="4965" y="1832"/>
                  <a:pt x="4987" y="1832"/>
                </a:cubicBezTo>
                <a:close/>
                <a:moveTo>
                  <a:pt x="4814" y="1700"/>
                </a:moveTo>
                <a:cubicBezTo>
                  <a:pt x="4720" y="1702"/>
                  <a:pt x="4720" y="1702"/>
                  <a:pt x="4720" y="1702"/>
                </a:cubicBezTo>
                <a:cubicBezTo>
                  <a:pt x="4646" y="1703"/>
                  <a:pt x="4606" y="1729"/>
                  <a:pt x="4606" y="1778"/>
                </a:cubicBezTo>
                <a:cubicBezTo>
                  <a:pt x="4606" y="1822"/>
                  <a:pt x="4640" y="1852"/>
                  <a:pt x="4688" y="1852"/>
                </a:cubicBezTo>
                <a:cubicBezTo>
                  <a:pt x="4762" y="1852"/>
                  <a:pt x="4814" y="1803"/>
                  <a:pt x="4814" y="1732"/>
                </a:cubicBezTo>
                <a:lnTo>
                  <a:pt x="4814" y="1700"/>
                </a:lnTo>
                <a:close/>
                <a:moveTo>
                  <a:pt x="5727" y="1364"/>
                </a:moveTo>
                <a:cubicBezTo>
                  <a:pt x="5647" y="1364"/>
                  <a:pt x="5584" y="1399"/>
                  <a:pt x="5549" y="1460"/>
                </a:cubicBezTo>
                <a:cubicBezTo>
                  <a:pt x="5515" y="1396"/>
                  <a:pt x="5460" y="1364"/>
                  <a:pt x="5387" y="1364"/>
                </a:cubicBezTo>
                <a:cubicBezTo>
                  <a:pt x="5322" y="1364"/>
                  <a:pt x="5272" y="1396"/>
                  <a:pt x="5243" y="1455"/>
                </a:cubicBezTo>
                <a:cubicBezTo>
                  <a:pt x="5241" y="1455"/>
                  <a:pt x="5241" y="1455"/>
                  <a:pt x="5241" y="1455"/>
                </a:cubicBezTo>
                <a:cubicBezTo>
                  <a:pt x="5241" y="1378"/>
                  <a:pt x="5241" y="1378"/>
                  <a:pt x="5241" y="1378"/>
                </a:cubicBezTo>
                <a:cubicBezTo>
                  <a:pt x="5108" y="1378"/>
                  <a:pt x="5108" y="1378"/>
                  <a:pt x="5108" y="1378"/>
                </a:cubicBezTo>
                <a:cubicBezTo>
                  <a:pt x="5108" y="1943"/>
                  <a:pt x="5108" y="1943"/>
                  <a:pt x="5108" y="1943"/>
                </a:cubicBezTo>
                <a:cubicBezTo>
                  <a:pt x="5250" y="1943"/>
                  <a:pt x="5250" y="1943"/>
                  <a:pt x="5250" y="1943"/>
                </a:cubicBezTo>
                <a:cubicBezTo>
                  <a:pt x="5250" y="1630"/>
                  <a:pt x="5250" y="1630"/>
                  <a:pt x="5250" y="1630"/>
                </a:cubicBezTo>
                <a:cubicBezTo>
                  <a:pt x="5250" y="1538"/>
                  <a:pt x="5287" y="1488"/>
                  <a:pt x="5352" y="1488"/>
                </a:cubicBezTo>
                <a:cubicBezTo>
                  <a:pt x="5419" y="1488"/>
                  <a:pt x="5450" y="1531"/>
                  <a:pt x="5450" y="1625"/>
                </a:cubicBezTo>
                <a:cubicBezTo>
                  <a:pt x="5450" y="1943"/>
                  <a:pt x="5450" y="1943"/>
                  <a:pt x="5450" y="1943"/>
                </a:cubicBezTo>
                <a:cubicBezTo>
                  <a:pt x="5592" y="1943"/>
                  <a:pt x="5592" y="1943"/>
                  <a:pt x="5592" y="1943"/>
                </a:cubicBezTo>
                <a:cubicBezTo>
                  <a:pt x="5592" y="1630"/>
                  <a:pt x="5592" y="1630"/>
                  <a:pt x="5592" y="1630"/>
                </a:cubicBezTo>
                <a:cubicBezTo>
                  <a:pt x="5592" y="1537"/>
                  <a:pt x="5627" y="1488"/>
                  <a:pt x="5693" y="1488"/>
                </a:cubicBezTo>
                <a:cubicBezTo>
                  <a:pt x="5760" y="1488"/>
                  <a:pt x="5792" y="1532"/>
                  <a:pt x="5792" y="1625"/>
                </a:cubicBezTo>
                <a:cubicBezTo>
                  <a:pt x="5792" y="1943"/>
                  <a:pt x="5792" y="1943"/>
                  <a:pt x="5792" y="1943"/>
                </a:cubicBezTo>
                <a:cubicBezTo>
                  <a:pt x="5933" y="1943"/>
                  <a:pt x="5933" y="1943"/>
                  <a:pt x="5933" y="1943"/>
                </a:cubicBezTo>
                <a:cubicBezTo>
                  <a:pt x="5933" y="1601"/>
                  <a:pt x="5933" y="1601"/>
                  <a:pt x="5933" y="1601"/>
                </a:cubicBezTo>
                <a:cubicBezTo>
                  <a:pt x="5933" y="1442"/>
                  <a:pt x="5866" y="1364"/>
                  <a:pt x="5727" y="1364"/>
                </a:cubicBezTo>
                <a:close/>
                <a:moveTo>
                  <a:pt x="4213" y="1114"/>
                </a:moveTo>
                <a:cubicBezTo>
                  <a:pt x="4355" y="1114"/>
                  <a:pt x="4355" y="1114"/>
                  <a:pt x="4355" y="1114"/>
                </a:cubicBezTo>
                <a:cubicBezTo>
                  <a:pt x="4355" y="1943"/>
                  <a:pt x="4355" y="1943"/>
                  <a:pt x="4355" y="1943"/>
                </a:cubicBezTo>
                <a:cubicBezTo>
                  <a:pt x="4221" y="1943"/>
                  <a:pt x="4221" y="1943"/>
                  <a:pt x="4221" y="1943"/>
                </a:cubicBezTo>
                <a:cubicBezTo>
                  <a:pt x="4221" y="1855"/>
                  <a:pt x="4221" y="1855"/>
                  <a:pt x="4221" y="1855"/>
                </a:cubicBezTo>
                <a:cubicBezTo>
                  <a:pt x="4219" y="1855"/>
                  <a:pt x="4219" y="1855"/>
                  <a:pt x="4219" y="1855"/>
                </a:cubicBezTo>
                <a:cubicBezTo>
                  <a:pt x="4182" y="1919"/>
                  <a:pt x="4113" y="1956"/>
                  <a:pt x="4035" y="1956"/>
                </a:cubicBezTo>
                <a:cubicBezTo>
                  <a:pt x="3871" y="1956"/>
                  <a:pt x="3756" y="1834"/>
                  <a:pt x="3756" y="1663"/>
                </a:cubicBezTo>
                <a:cubicBezTo>
                  <a:pt x="3756" y="1488"/>
                  <a:pt x="3871" y="1364"/>
                  <a:pt x="4035" y="1364"/>
                </a:cubicBezTo>
                <a:cubicBezTo>
                  <a:pt x="4110" y="1364"/>
                  <a:pt x="4172" y="1398"/>
                  <a:pt x="4211" y="1458"/>
                </a:cubicBezTo>
                <a:cubicBezTo>
                  <a:pt x="4213" y="1458"/>
                  <a:pt x="4213" y="1458"/>
                  <a:pt x="4213" y="1458"/>
                </a:cubicBezTo>
                <a:lnTo>
                  <a:pt x="4213" y="1114"/>
                </a:lnTo>
                <a:close/>
                <a:moveTo>
                  <a:pt x="4213" y="1660"/>
                </a:moveTo>
                <a:cubicBezTo>
                  <a:pt x="4213" y="1559"/>
                  <a:pt x="4150" y="1491"/>
                  <a:pt x="4058" y="1491"/>
                </a:cubicBezTo>
                <a:cubicBezTo>
                  <a:pt x="3964" y="1491"/>
                  <a:pt x="3901" y="1560"/>
                  <a:pt x="3901" y="1660"/>
                </a:cubicBezTo>
                <a:cubicBezTo>
                  <a:pt x="3901" y="1761"/>
                  <a:pt x="3964" y="1830"/>
                  <a:pt x="4058" y="1830"/>
                </a:cubicBezTo>
                <a:cubicBezTo>
                  <a:pt x="4150" y="1830"/>
                  <a:pt x="4213" y="1762"/>
                  <a:pt x="4213" y="1660"/>
                </a:cubicBezTo>
                <a:close/>
                <a:moveTo>
                  <a:pt x="3134" y="475"/>
                </a:moveTo>
                <a:cubicBezTo>
                  <a:pt x="3134" y="300"/>
                  <a:pt x="3252" y="179"/>
                  <a:pt x="3420" y="179"/>
                </a:cubicBezTo>
                <a:cubicBezTo>
                  <a:pt x="3588" y="179"/>
                  <a:pt x="3705" y="299"/>
                  <a:pt x="3705" y="471"/>
                </a:cubicBezTo>
                <a:cubicBezTo>
                  <a:pt x="3705" y="485"/>
                  <a:pt x="3702" y="507"/>
                  <a:pt x="3700" y="521"/>
                </a:cubicBezTo>
                <a:cubicBezTo>
                  <a:pt x="3277" y="521"/>
                  <a:pt x="3277" y="521"/>
                  <a:pt x="3277" y="521"/>
                </a:cubicBezTo>
                <a:cubicBezTo>
                  <a:pt x="3288" y="598"/>
                  <a:pt x="3353" y="649"/>
                  <a:pt x="3436" y="649"/>
                </a:cubicBezTo>
                <a:cubicBezTo>
                  <a:pt x="3498" y="649"/>
                  <a:pt x="3551" y="627"/>
                  <a:pt x="3587" y="585"/>
                </a:cubicBezTo>
                <a:cubicBezTo>
                  <a:pt x="3673" y="669"/>
                  <a:pt x="3673" y="669"/>
                  <a:pt x="3673" y="669"/>
                </a:cubicBezTo>
                <a:cubicBezTo>
                  <a:pt x="3621" y="735"/>
                  <a:pt x="3532" y="771"/>
                  <a:pt x="3429" y="771"/>
                </a:cubicBezTo>
                <a:cubicBezTo>
                  <a:pt x="3256" y="771"/>
                  <a:pt x="3134" y="648"/>
                  <a:pt x="3134" y="475"/>
                </a:cubicBezTo>
                <a:close/>
                <a:moveTo>
                  <a:pt x="3277" y="418"/>
                </a:moveTo>
                <a:cubicBezTo>
                  <a:pt x="3562" y="418"/>
                  <a:pt x="3562" y="418"/>
                  <a:pt x="3562" y="418"/>
                </a:cubicBezTo>
                <a:cubicBezTo>
                  <a:pt x="3553" y="343"/>
                  <a:pt x="3495" y="293"/>
                  <a:pt x="3419" y="293"/>
                </a:cubicBezTo>
                <a:cubicBezTo>
                  <a:pt x="3342" y="293"/>
                  <a:pt x="3285" y="343"/>
                  <a:pt x="3277" y="418"/>
                </a:cubicBezTo>
                <a:close/>
                <a:moveTo>
                  <a:pt x="3964" y="446"/>
                </a:moveTo>
                <a:cubicBezTo>
                  <a:pt x="3964" y="352"/>
                  <a:pt x="4003" y="302"/>
                  <a:pt x="4075" y="302"/>
                </a:cubicBezTo>
                <a:cubicBezTo>
                  <a:pt x="4147" y="302"/>
                  <a:pt x="4181" y="347"/>
                  <a:pt x="4181" y="443"/>
                </a:cubicBezTo>
                <a:cubicBezTo>
                  <a:pt x="4181" y="757"/>
                  <a:pt x="4181" y="757"/>
                  <a:pt x="4181" y="757"/>
                </a:cubicBezTo>
                <a:cubicBezTo>
                  <a:pt x="4323" y="757"/>
                  <a:pt x="4323" y="757"/>
                  <a:pt x="4323" y="757"/>
                </a:cubicBezTo>
                <a:cubicBezTo>
                  <a:pt x="4323" y="415"/>
                  <a:pt x="4323" y="415"/>
                  <a:pt x="4323" y="415"/>
                </a:cubicBezTo>
                <a:cubicBezTo>
                  <a:pt x="4323" y="260"/>
                  <a:pt x="4249" y="179"/>
                  <a:pt x="4108" y="179"/>
                </a:cubicBezTo>
                <a:cubicBezTo>
                  <a:pt x="4041" y="179"/>
                  <a:pt x="3984" y="213"/>
                  <a:pt x="3958" y="269"/>
                </a:cubicBezTo>
                <a:cubicBezTo>
                  <a:pt x="3956" y="269"/>
                  <a:pt x="3956" y="269"/>
                  <a:pt x="3956" y="269"/>
                </a:cubicBezTo>
                <a:cubicBezTo>
                  <a:pt x="3956" y="192"/>
                  <a:pt x="3956" y="192"/>
                  <a:pt x="3956" y="192"/>
                </a:cubicBezTo>
                <a:cubicBezTo>
                  <a:pt x="3822" y="192"/>
                  <a:pt x="3822" y="192"/>
                  <a:pt x="3822" y="192"/>
                </a:cubicBezTo>
                <a:cubicBezTo>
                  <a:pt x="3822" y="757"/>
                  <a:pt x="3822" y="757"/>
                  <a:pt x="3822" y="757"/>
                </a:cubicBezTo>
                <a:cubicBezTo>
                  <a:pt x="3964" y="757"/>
                  <a:pt x="3964" y="757"/>
                  <a:pt x="3964" y="757"/>
                </a:cubicBezTo>
                <a:lnTo>
                  <a:pt x="3964" y="446"/>
                </a:lnTo>
                <a:close/>
                <a:moveTo>
                  <a:pt x="2370" y="757"/>
                </a:moveTo>
                <a:cubicBezTo>
                  <a:pt x="2370" y="415"/>
                  <a:pt x="2370" y="415"/>
                  <a:pt x="2370" y="415"/>
                </a:cubicBezTo>
                <a:cubicBezTo>
                  <a:pt x="2370" y="256"/>
                  <a:pt x="2303" y="179"/>
                  <a:pt x="2164" y="179"/>
                </a:cubicBezTo>
                <a:cubicBezTo>
                  <a:pt x="2084" y="179"/>
                  <a:pt x="2021" y="213"/>
                  <a:pt x="1986" y="275"/>
                </a:cubicBezTo>
                <a:cubicBezTo>
                  <a:pt x="1952" y="211"/>
                  <a:pt x="1897" y="179"/>
                  <a:pt x="1824" y="179"/>
                </a:cubicBezTo>
                <a:cubicBezTo>
                  <a:pt x="1759" y="179"/>
                  <a:pt x="1709" y="211"/>
                  <a:pt x="1680" y="269"/>
                </a:cubicBezTo>
                <a:cubicBezTo>
                  <a:pt x="1678" y="269"/>
                  <a:pt x="1678" y="269"/>
                  <a:pt x="1678" y="269"/>
                </a:cubicBezTo>
                <a:cubicBezTo>
                  <a:pt x="1678" y="192"/>
                  <a:pt x="1678" y="192"/>
                  <a:pt x="1678" y="192"/>
                </a:cubicBezTo>
                <a:cubicBezTo>
                  <a:pt x="1545" y="192"/>
                  <a:pt x="1545" y="192"/>
                  <a:pt x="1545" y="192"/>
                </a:cubicBezTo>
                <a:cubicBezTo>
                  <a:pt x="1545" y="757"/>
                  <a:pt x="1545" y="757"/>
                  <a:pt x="1545" y="757"/>
                </a:cubicBezTo>
                <a:cubicBezTo>
                  <a:pt x="1687" y="757"/>
                  <a:pt x="1687" y="757"/>
                  <a:pt x="1687" y="757"/>
                </a:cubicBezTo>
                <a:cubicBezTo>
                  <a:pt x="1687" y="444"/>
                  <a:pt x="1687" y="444"/>
                  <a:pt x="1687" y="444"/>
                </a:cubicBezTo>
                <a:cubicBezTo>
                  <a:pt x="1687" y="352"/>
                  <a:pt x="1724" y="302"/>
                  <a:pt x="1789" y="302"/>
                </a:cubicBezTo>
                <a:cubicBezTo>
                  <a:pt x="1856" y="302"/>
                  <a:pt x="1887" y="346"/>
                  <a:pt x="1887" y="439"/>
                </a:cubicBezTo>
                <a:cubicBezTo>
                  <a:pt x="1887" y="757"/>
                  <a:pt x="1887" y="757"/>
                  <a:pt x="1887" y="757"/>
                </a:cubicBezTo>
                <a:cubicBezTo>
                  <a:pt x="2029" y="757"/>
                  <a:pt x="2029" y="757"/>
                  <a:pt x="2029" y="757"/>
                </a:cubicBezTo>
                <a:cubicBezTo>
                  <a:pt x="2029" y="444"/>
                  <a:pt x="2029" y="444"/>
                  <a:pt x="2029" y="444"/>
                </a:cubicBezTo>
                <a:cubicBezTo>
                  <a:pt x="2029" y="351"/>
                  <a:pt x="2064" y="302"/>
                  <a:pt x="2130" y="302"/>
                </a:cubicBezTo>
                <a:cubicBezTo>
                  <a:pt x="2197" y="302"/>
                  <a:pt x="2229" y="347"/>
                  <a:pt x="2229" y="439"/>
                </a:cubicBezTo>
                <a:cubicBezTo>
                  <a:pt x="2229" y="757"/>
                  <a:pt x="2229" y="757"/>
                  <a:pt x="2229" y="757"/>
                </a:cubicBezTo>
                <a:lnTo>
                  <a:pt x="2370" y="757"/>
                </a:lnTo>
                <a:close/>
                <a:moveTo>
                  <a:pt x="858" y="475"/>
                </a:moveTo>
                <a:cubicBezTo>
                  <a:pt x="858" y="300"/>
                  <a:pt x="975" y="179"/>
                  <a:pt x="1143" y="179"/>
                </a:cubicBezTo>
                <a:cubicBezTo>
                  <a:pt x="1311" y="179"/>
                  <a:pt x="1428" y="299"/>
                  <a:pt x="1428" y="471"/>
                </a:cubicBezTo>
                <a:cubicBezTo>
                  <a:pt x="1428" y="485"/>
                  <a:pt x="1426" y="507"/>
                  <a:pt x="1423" y="521"/>
                </a:cubicBezTo>
                <a:cubicBezTo>
                  <a:pt x="1001" y="521"/>
                  <a:pt x="1001" y="521"/>
                  <a:pt x="1001" y="521"/>
                </a:cubicBezTo>
                <a:cubicBezTo>
                  <a:pt x="1011" y="598"/>
                  <a:pt x="1076" y="649"/>
                  <a:pt x="1159" y="649"/>
                </a:cubicBezTo>
                <a:cubicBezTo>
                  <a:pt x="1221" y="649"/>
                  <a:pt x="1275" y="627"/>
                  <a:pt x="1310" y="585"/>
                </a:cubicBezTo>
                <a:cubicBezTo>
                  <a:pt x="1396" y="669"/>
                  <a:pt x="1396" y="669"/>
                  <a:pt x="1396" y="669"/>
                </a:cubicBezTo>
                <a:cubicBezTo>
                  <a:pt x="1344" y="735"/>
                  <a:pt x="1255" y="771"/>
                  <a:pt x="1152" y="771"/>
                </a:cubicBezTo>
                <a:cubicBezTo>
                  <a:pt x="979" y="771"/>
                  <a:pt x="858" y="648"/>
                  <a:pt x="858" y="475"/>
                </a:cubicBezTo>
                <a:close/>
                <a:moveTo>
                  <a:pt x="1001" y="418"/>
                </a:moveTo>
                <a:cubicBezTo>
                  <a:pt x="1285" y="418"/>
                  <a:pt x="1285" y="418"/>
                  <a:pt x="1285" y="418"/>
                </a:cubicBezTo>
                <a:cubicBezTo>
                  <a:pt x="1276" y="343"/>
                  <a:pt x="1219" y="293"/>
                  <a:pt x="1142" y="293"/>
                </a:cubicBezTo>
                <a:cubicBezTo>
                  <a:pt x="1066" y="293"/>
                  <a:pt x="1009" y="343"/>
                  <a:pt x="1001" y="418"/>
                </a:cubicBezTo>
                <a:close/>
                <a:moveTo>
                  <a:pt x="4504" y="555"/>
                </a:moveTo>
                <a:cubicBezTo>
                  <a:pt x="4504" y="691"/>
                  <a:pt x="4570" y="761"/>
                  <a:pt x="4698" y="761"/>
                </a:cubicBezTo>
                <a:cubicBezTo>
                  <a:pt x="4723" y="761"/>
                  <a:pt x="4755" y="758"/>
                  <a:pt x="4773" y="753"/>
                </a:cubicBezTo>
                <a:cubicBezTo>
                  <a:pt x="4773" y="635"/>
                  <a:pt x="4773" y="635"/>
                  <a:pt x="4773" y="635"/>
                </a:cubicBezTo>
                <a:cubicBezTo>
                  <a:pt x="4761" y="638"/>
                  <a:pt x="4742" y="640"/>
                  <a:pt x="4726" y="640"/>
                </a:cubicBezTo>
                <a:cubicBezTo>
                  <a:pt x="4673" y="640"/>
                  <a:pt x="4645" y="609"/>
                  <a:pt x="4645" y="555"/>
                </a:cubicBezTo>
                <a:cubicBezTo>
                  <a:pt x="4645" y="310"/>
                  <a:pt x="4645" y="310"/>
                  <a:pt x="4645" y="310"/>
                </a:cubicBezTo>
                <a:cubicBezTo>
                  <a:pt x="4782" y="310"/>
                  <a:pt x="4782" y="310"/>
                  <a:pt x="4782" y="310"/>
                </a:cubicBezTo>
                <a:cubicBezTo>
                  <a:pt x="4782" y="192"/>
                  <a:pt x="4782" y="192"/>
                  <a:pt x="4782" y="192"/>
                </a:cubicBezTo>
                <a:cubicBezTo>
                  <a:pt x="4645" y="192"/>
                  <a:pt x="4645" y="192"/>
                  <a:pt x="4645" y="192"/>
                </a:cubicBezTo>
                <a:cubicBezTo>
                  <a:pt x="4645" y="39"/>
                  <a:pt x="4645" y="39"/>
                  <a:pt x="4645" y="39"/>
                </a:cubicBezTo>
                <a:cubicBezTo>
                  <a:pt x="4524" y="39"/>
                  <a:pt x="4524" y="39"/>
                  <a:pt x="4524" y="39"/>
                </a:cubicBezTo>
                <a:cubicBezTo>
                  <a:pt x="4524" y="127"/>
                  <a:pt x="4524" y="127"/>
                  <a:pt x="4524" y="127"/>
                </a:cubicBezTo>
                <a:cubicBezTo>
                  <a:pt x="4524" y="174"/>
                  <a:pt x="4505" y="192"/>
                  <a:pt x="4458" y="192"/>
                </a:cubicBezTo>
                <a:cubicBezTo>
                  <a:pt x="4407" y="192"/>
                  <a:pt x="4407" y="192"/>
                  <a:pt x="4407" y="192"/>
                </a:cubicBezTo>
                <a:cubicBezTo>
                  <a:pt x="4407" y="310"/>
                  <a:pt x="4407" y="310"/>
                  <a:pt x="4407" y="310"/>
                </a:cubicBezTo>
                <a:cubicBezTo>
                  <a:pt x="4504" y="310"/>
                  <a:pt x="4504" y="310"/>
                  <a:pt x="4504" y="310"/>
                </a:cubicBezTo>
                <a:lnTo>
                  <a:pt x="4504" y="555"/>
                </a:lnTo>
                <a:close/>
                <a:moveTo>
                  <a:pt x="403" y="771"/>
                </a:moveTo>
                <a:cubicBezTo>
                  <a:pt x="615" y="771"/>
                  <a:pt x="762" y="637"/>
                  <a:pt x="762" y="447"/>
                </a:cubicBezTo>
                <a:cubicBezTo>
                  <a:pt x="762" y="332"/>
                  <a:pt x="762" y="332"/>
                  <a:pt x="762" y="332"/>
                </a:cubicBezTo>
                <a:cubicBezTo>
                  <a:pt x="432" y="332"/>
                  <a:pt x="432" y="332"/>
                  <a:pt x="432" y="332"/>
                </a:cubicBezTo>
                <a:cubicBezTo>
                  <a:pt x="432" y="456"/>
                  <a:pt x="432" y="456"/>
                  <a:pt x="432" y="456"/>
                </a:cubicBezTo>
                <a:cubicBezTo>
                  <a:pt x="611" y="456"/>
                  <a:pt x="611" y="456"/>
                  <a:pt x="611" y="456"/>
                </a:cubicBezTo>
                <a:cubicBezTo>
                  <a:pt x="611" y="476"/>
                  <a:pt x="611" y="476"/>
                  <a:pt x="611" y="476"/>
                </a:cubicBezTo>
                <a:cubicBezTo>
                  <a:pt x="611" y="575"/>
                  <a:pt x="528" y="644"/>
                  <a:pt x="408" y="644"/>
                </a:cubicBezTo>
                <a:cubicBezTo>
                  <a:pt x="276" y="644"/>
                  <a:pt x="185" y="537"/>
                  <a:pt x="185" y="384"/>
                </a:cubicBezTo>
                <a:cubicBezTo>
                  <a:pt x="185" y="235"/>
                  <a:pt x="279" y="130"/>
                  <a:pt x="413" y="130"/>
                </a:cubicBezTo>
                <a:cubicBezTo>
                  <a:pt x="485" y="130"/>
                  <a:pt x="546" y="157"/>
                  <a:pt x="588" y="204"/>
                </a:cubicBezTo>
                <a:cubicBezTo>
                  <a:pt x="686" y="110"/>
                  <a:pt x="686" y="110"/>
                  <a:pt x="686" y="110"/>
                </a:cubicBezTo>
                <a:cubicBezTo>
                  <a:pt x="619" y="37"/>
                  <a:pt x="524" y="0"/>
                  <a:pt x="411" y="0"/>
                </a:cubicBezTo>
                <a:cubicBezTo>
                  <a:pt x="188" y="0"/>
                  <a:pt x="31" y="159"/>
                  <a:pt x="31" y="384"/>
                </a:cubicBezTo>
                <a:cubicBezTo>
                  <a:pt x="31" y="611"/>
                  <a:pt x="185" y="771"/>
                  <a:pt x="403" y="771"/>
                </a:cubicBezTo>
                <a:close/>
                <a:moveTo>
                  <a:pt x="2482" y="475"/>
                </a:moveTo>
                <a:cubicBezTo>
                  <a:pt x="2482" y="300"/>
                  <a:pt x="2600" y="179"/>
                  <a:pt x="2768" y="179"/>
                </a:cubicBezTo>
                <a:cubicBezTo>
                  <a:pt x="2936" y="179"/>
                  <a:pt x="3052" y="299"/>
                  <a:pt x="3052" y="471"/>
                </a:cubicBezTo>
                <a:cubicBezTo>
                  <a:pt x="3052" y="485"/>
                  <a:pt x="3050" y="507"/>
                  <a:pt x="3048" y="521"/>
                </a:cubicBezTo>
                <a:cubicBezTo>
                  <a:pt x="2625" y="521"/>
                  <a:pt x="2625" y="521"/>
                  <a:pt x="2625" y="521"/>
                </a:cubicBezTo>
                <a:cubicBezTo>
                  <a:pt x="2635" y="598"/>
                  <a:pt x="2700" y="649"/>
                  <a:pt x="2784" y="649"/>
                </a:cubicBezTo>
                <a:cubicBezTo>
                  <a:pt x="2845" y="649"/>
                  <a:pt x="2899" y="627"/>
                  <a:pt x="2935" y="585"/>
                </a:cubicBezTo>
                <a:cubicBezTo>
                  <a:pt x="3020" y="669"/>
                  <a:pt x="3020" y="669"/>
                  <a:pt x="3020" y="669"/>
                </a:cubicBezTo>
                <a:cubicBezTo>
                  <a:pt x="2969" y="735"/>
                  <a:pt x="2880" y="771"/>
                  <a:pt x="2777" y="771"/>
                </a:cubicBezTo>
                <a:cubicBezTo>
                  <a:pt x="2603" y="771"/>
                  <a:pt x="2482" y="648"/>
                  <a:pt x="2482" y="475"/>
                </a:cubicBezTo>
                <a:close/>
                <a:moveTo>
                  <a:pt x="2625" y="418"/>
                </a:moveTo>
                <a:cubicBezTo>
                  <a:pt x="2909" y="418"/>
                  <a:pt x="2909" y="418"/>
                  <a:pt x="2909" y="418"/>
                </a:cubicBezTo>
                <a:cubicBezTo>
                  <a:pt x="2900" y="343"/>
                  <a:pt x="2843" y="293"/>
                  <a:pt x="2767" y="293"/>
                </a:cubicBezTo>
                <a:cubicBezTo>
                  <a:pt x="2690" y="293"/>
                  <a:pt x="2633" y="343"/>
                  <a:pt x="2625" y="418"/>
                </a:cubicBezTo>
                <a:close/>
                <a:moveTo>
                  <a:pt x="4851" y="475"/>
                </a:moveTo>
                <a:cubicBezTo>
                  <a:pt x="4851" y="300"/>
                  <a:pt x="4969" y="179"/>
                  <a:pt x="5137" y="179"/>
                </a:cubicBezTo>
                <a:cubicBezTo>
                  <a:pt x="5305" y="179"/>
                  <a:pt x="5422" y="299"/>
                  <a:pt x="5422" y="471"/>
                </a:cubicBezTo>
                <a:cubicBezTo>
                  <a:pt x="5422" y="485"/>
                  <a:pt x="5419" y="507"/>
                  <a:pt x="5417" y="521"/>
                </a:cubicBezTo>
                <a:cubicBezTo>
                  <a:pt x="4994" y="521"/>
                  <a:pt x="4994" y="521"/>
                  <a:pt x="4994" y="521"/>
                </a:cubicBezTo>
                <a:cubicBezTo>
                  <a:pt x="5004" y="598"/>
                  <a:pt x="5070" y="649"/>
                  <a:pt x="5153" y="649"/>
                </a:cubicBezTo>
                <a:cubicBezTo>
                  <a:pt x="5215" y="649"/>
                  <a:pt x="5268" y="627"/>
                  <a:pt x="5304" y="585"/>
                </a:cubicBezTo>
                <a:cubicBezTo>
                  <a:pt x="5390" y="669"/>
                  <a:pt x="5390" y="669"/>
                  <a:pt x="5390" y="669"/>
                </a:cubicBezTo>
                <a:cubicBezTo>
                  <a:pt x="5338" y="735"/>
                  <a:pt x="5249" y="771"/>
                  <a:pt x="5146" y="771"/>
                </a:cubicBezTo>
                <a:cubicBezTo>
                  <a:pt x="4972" y="771"/>
                  <a:pt x="4851" y="648"/>
                  <a:pt x="4851" y="475"/>
                </a:cubicBezTo>
                <a:close/>
                <a:moveTo>
                  <a:pt x="4994" y="418"/>
                </a:moveTo>
                <a:cubicBezTo>
                  <a:pt x="5279" y="418"/>
                  <a:pt x="5279" y="418"/>
                  <a:pt x="5279" y="418"/>
                </a:cubicBezTo>
                <a:cubicBezTo>
                  <a:pt x="5270" y="343"/>
                  <a:pt x="5212" y="293"/>
                  <a:pt x="5136" y="293"/>
                </a:cubicBezTo>
                <a:cubicBezTo>
                  <a:pt x="5059" y="293"/>
                  <a:pt x="5002" y="343"/>
                  <a:pt x="4994" y="418"/>
                </a:cubicBezTo>
                <a:close/>
              </a:path>
            </a:pathLst>
          </a:custGeom>
          <a:solidFill>
            <a:srgbClr val="FFFFFF"/>
          </a:solidFill>
          <a:ln w="0" cap="flat" cmpd="sng" algn="ctr">
            <a:solidFill>
              <a:srgbClr val="000000">
                <a:alpha val="0"/>
              </a:srgbClr>
            </a:solidFill>
            <a:prstDash val="solid"/>
            <a:round/>
            <a:headEnd type="none" w="med" len="med"/>
            <a:tailEnd type="none" w="med" len="med"/>
          </a:ln>
        </p:spPr>
        <p:txBody>
          <a:bodyPr vert="horz" wrap="square" lIns="0" tIns="0" rIns="0" bIns="0" numCol="1" anchor="t" anchorCtr="0" compatLnSpc="1">
            <a:prstTxWarp prst="textNoShape">
              <a:avLst/>
            </a:prstTxWarp>
          </a:bodyPr>
          <a:lstStyle>
            <a:lvl1pPr marL="0" indent="0" algn="l" defTabSz="914400" rtl="0" eaLnBrk="1" latinLnBrk="0" hangingPunct="1">
              <a:lnSpc>
                <a:spcPct val="100000"/>
              </a:lnSpc>
              <a:spcBef>
                <a:spcPts val="0"/>
              </a:spcBef>
              <a:buClr>
                <a:schemeClr val="accent1"/>
              </a:buClr>
              <a:buSzPct val="65000"/>
              <a:buFontTx/>
              <a:buNone/>
              <a:defRPr sz="330">
                <a:latin typeface="Arial" panose="020B0604020202020204" pitchFamily="34" charset="0"/>
              </a:defRPr>
            </a:lvl1pPr>
          </a:lstStyle>
          <a:p>
            <a:r>
              <a:rPr lang="nl-NL"/>
              <a:t> </a:t>
            </a:r>
            <a:endParaRPr lang="nl-NL" dirty="0"/>
          </a:p>
        </p:txBody>
      </p:sp>
      <p:sp>
        <p:nvSpPr>
          <p:cNvPr id="19" name="04_Subtitle 6 [PHJU]">
            <a:extLst>
              <a:ext uri="{FF2B5EF4-FFF2-40B4-BE49-F238E27FC236}">
                <a16:creationId xmlns:a16="http://schemas.microsoft.com/office/drawing/2014/main" id="{6DA83DC9-2AA2-09EF-846F-FEA9F192E61A}"/>
              </a:ext>
            </a:extLst>
          </p:cNvPr>
          <p:cNvSpPr>
            <a:spLocks noGrp="1" noSelect="1"/>
          </p:cNvSpPr>
          <p:nvPr>
            <p:ph type="subTitle" idx="1" hasCustomPrompt="1"/>
          </p:nvPr>
        </p:nvSpPr>
        <p:spPr bwMode="gray">
          <a:xfrm>
            <a:off x="1136880" y="4012800"/>
            <a:ext cx="9792000" cy="1752600"/>
          </a:xfrm>
        </p:spPr>
        <p:txBody>
          <a:bodyPr/>
          <a:lstStyle>
            <a:lvl1pPr marL="0" indent="0" algn="l">
              <a:buNone/>
              <a:defRPr sz="4000">
                <a:solidFill>
                  <a:schemeClr val="bg1"/>
                </a:solidFill>
              </a:defRPr>
            </a:lvl1pPr>
            <a:lvl2pPr marL="609570" indent="0" algn="ctr">
              <a:buNone/>
              <a:defRPr>
                <a:solidFill>
                  <a:schemeClr val="tx1">
                    <a:tint val="75000"/>
                  </a:schemeClr>
                </a:solidFill>
              </a:defRPr>
            </a:lvl2pPr>
            <a:lvl3pPr marL="1219140"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8"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nl-NL" noProof="1"/>
              <a:t>[jaar / subtitel]</a:t>
            </a:r>
          </a:p>
        </p:txBody>
      </p:sp>
      <p:sp>
        <p:nvSpPr>
          <p:cNvPr id="20" name="05_Date Placeholder 7 [PHJU] (JU-Free)">
            <a:extLst>
              <a:ext uri="{FF2B5EF4-FFF2-40B4-BE49-F238E27FC236}">
                <a16:creationId xmlns:a16="http://schemas.microsoft.com/office/drawing/2014/main" id="{4AA77A3C-35B3-3DA8-D792-8AA502B6ADB0}"/>
              </a:ext>
            </a:extLst>
          </p:cNvPr>
          <p:cNvSpPr>
            <a:spLocks noGrp="1"/>
          </p:cNvSpPr>
          <p:nvPr>
            <p:ph type="body" sz="quarter" idx="1001" hasCustomPrompt="1"/>
          </p:nvPr>
        </p:nvSpPr>
        <p:spPr>
          <a:xfrm>
            <a:off x="1136880" y="6244920"/>
            <a:ext cx="2844720" cy="365040"/>
          </a:xfrm>
          <a:custGeom>
            <a:avLst/>
            <a:gdLst>
              <a:gd name="connsiteX0" fmla="*/ 0 w 2844720"/>
              <a:gd name="connsiteY0" fmla="*/ 0 h 365040"/>
              <a:gd name="connsiteX1" fmla="*/ 2844720 w 2844720"/>
              <a:gd name="connsiteY1" fmla="*/ 0 h 365040"/>
              <a:gd name="connsiteX2" fmla="*/ 2844720 w 2844720"/>
              <a:gd name="connsiteY2" fmla="*/ 365040 h 365040"/>
              <a:gd name="connsiteX3" fmla="*/ 0 w 2844720"/>
              <a:gd name="connsiteY3" fmla="*/ 365040 h 365040"/>
            </a:gdLst>
            <a:ahLst/>
            <a:cxnLst>
              <a:cxn ang="0">
                <a:pos x="connsiteX0" y="connsiteY0"/>
              </a:cxn>
              <a:cxn ang="0">
                <a:pos x="connsiteX1" y="connsiteY1"/>
              </a:cxn>
              <a:cxn ang="0">
                <a:pos x="connsiteX2" y="connsiteY2"/>
              </a:cxn>
              <a:cxn ang="0">
                <a:pos x="connsiteX3" y="connsiteY3"/>
              </a:cxn>
            </a:cxnLst>
            <a:rect l="l" t="t" r="r" b="b"/>
            <a:pathLst>
              <a:path w="2844720" h="365040">
                <a:moveTo>
                  <a:pt x="0" y="0"/>
                </a:moveTo>
                <a:lnTo>
                  <a:pt x="2844720" y="0"/>
                </a:lnTo>
                <a:lnTo>
                  <a:pt x="2844720" y="365040"/>
                </a:lnTo>
                <a:lnTo>
                  <a:pt x="0" y="365040"/>
                </a:lnTo>
                <a:close/>
              </a:path>
            </a:pathLst>
          </a:custGeom>
          <a:noFill/>
          <a:ln/>
          <a:extLst>
            <a:ext uri="{909E8E84-426E-40DD-AFC4-6F175D3DCCD1}">
              <a14:hiddenFill xmlns:a14="http://schemas.microsoft.com/office/drawing/2010/main">
                <a:solidFill>
                  <a:srgbClr val="FFFFFF"/>
                </a:solidFill>
              </a14:hiddenFill>
            </a:ext>
          </a:extLst>
        </p:spPr>
        <p:txBody>
          <a:bodyPr wrap="square" lIns="0" tIns="0" rIns="0" bIns="0" anchor="t">
            <a:noAutofit/>
          </a:bodyPr>
          <a:lstStyle>
            <a:lvl1pPr marL="0" indent="0" algn="l" defTabSz="914400" rtl="0" eaLnBrk="1" latinLnBrk="0" hangingPunct="1">
              <a:lnSpc>
                <a:spcPct val="100000"/>
              </a:lnSpc>
              <a:spcBef>
                <a:spcPts val="0"/>
              </a:spcBef>
              <a:buFontTx/>
              <a:buNone/>
              <a:defRPr lang="nl-NL" sz="2200" b="1" kern="1200" dirty="0" smtClean="0">
                <a:solidFill>
                  <a:schemeClr val="bg1"/>
                </a:solidFill>
                <a:latin typeface="+mn-lt"/>
                <a:ea typeface="+mn-ea"/>
                <a:cs typeface="+mn-cs"/>
              </a:defRPr>
            </a:lvl1pPr>
            <a:lvl2pPr marL="0" marR="0" indent="0" algn="l" defTabSz="914400" rtl="0" eaLnBrk="1" fontAlgn="auto" latinLnBrk="0" hangingPunct="1">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2pPr>
            <a:lvl3pPr marL="0" marR="0" indent="0" algn="l" defTabSz="914400" rtl="0" eaLnBrk="1" fontAlgn="auto" latinLnBrk="0" hangingPunct="1">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3pPr>
            <a:lvl4pPr marL="0" marR="0" indent="0" algn="l" defTabSz="914400" rtl="0" eaLnBrk="1" fontAlgn="auto" latinLnBrk="0" hangingPunct="1">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4pPr>
            <a:lvl5pPr marL="0" marR="0" indent="0" algn="l" defTabSz="914400" rtl="0" eaLnBrk="1" fontAlgn="auto" latinLnBrk="0" hangingPunct="1">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5pPr>
            <a:lvl6pPr marL="0" marR="0" indent="0" algn="l" fontAlgn="auto">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6pPr>
            <a:lvl7pPr marL="0" marR="0" indent="0" algn="l" fontAlgn="auto">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7pPr>
            <a:lvl8pPr marL="0" marR="0" indent="0" algn="l" fontAlgn="auto">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8pPr>
            <a:lvl9pPr marL="0" marR="0" indent="0" algn="l" fontAlgn="auto">
              <a:lnSpc>
                <a:spcPct val="100000"/>
              </a:lnSpc>
              <a:spcBef>
                <a:spcPts val="0"/>
              </a:spcBef>
              <a:spcAft>
                <a:spcPts val="0"/>
              </a:spcAft>
              <a:buFontTx/>
              <a:buNone/>
              <a:defRPr kumimoji="0" sz="2200" b="1" i="0" u="none" baseline="0">
                <a:solidFill>
                  <a:schemeClr val="bg1">
                    <a:lumMod val="100000"/>
                  </a:schemeClr>
                </a:solidFill>
                <a:latin typeface="Corbel" panose="020B0503020204020204" pitchFamily="34" charset="0"/>
              </a:defRPr>
            </a:lvl9pPr>
          </a:lstStyle>
          <a:p>
            <a:pPr lvl="0"/>
            <a:r>
              <a:rPr lang="nl-NL" dirty="0"/>
              <a:t>[Datum]</a:t>
            </a:r>
          </a:p>
          <a:p>
            <a:pPr lvl="0"/>
            <a:r>
              <a:rPr lang="nl-NL" dirty="0"/>
              <a:t>JU-LEVEL1=Standaard</a:t>
            </a:r>
          </a:p>
        </p:txBody>
      </p:sp>
      <p:sp>
        <p:nvSpPr>
          <p:cNvPr id="21" name="Instructie 8 (JU-Free)">
            <a:extLst>
              <a:ext uri="{FF2B5EF4-FFF2-40B4-BE49-F238E27FC236}">
                <a16:creationId xmlns:a16="http://schemas.microsoft.com/office/drawing/2014/main" id="{133FFC78-1BAA-C4E6-5329-B3F9141356AD}"/>
              </a:ext>
              <a:ext uri="{C183D7F6-B498-43B3-948B-1728B52AA6E4}">
                <adec:decorative xmlns:adec="http://schemas.microsoft.com/office/drawing/2017/decorative" val="1"/>
              </a:ext>
            </a:extLst>
          </p:cNvPr>
          <p:cNvSpPr>
            <a:spLocks noGrp="1"/>
          </p:cNvSpPr>
          <p:nvPr>
            <p:ph type="body" sz="quarter" idx="14" hasCustomPrompt="1"/>
          </p:nvPr>
        </p:nvSpPr>
        <p:spPr>
          <a:xfrm>
            <a:off x="-2113544" y="-2"/>
            <a:ext cx="2052000" cy="5486402"/>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lvl="0"/>
            <a:r>
              <a:rPr lang="nl-NL"/>
              <a:t>Een ingevoegde afbeelding staat achter de tekst en het logo. Wil je de ingevoegde afbeelding wijzigen? Verwijder de afbeelding, klik ‘Opnieuw instellen’ en begin opnieuw.</a:t>
            </a:r>
            <a:br>
              <a:rPr lang="nl-NL"/>
            </a:br>
            <a:br>
              <a:rPr lang="nl-NL"/>
            </a:br>
            <a:br>
              <a:rPr lang="nl-NL"/>
            </a:br>
            <a:br>
              <a:rPr lang="nl-NL"/>
            </a:br>
            <a:br>
              <a:rPr lang="nl-NL"/>
            </a:br>
            <a:br>
              <a:rPr lang="nl-NL"/>
            </a:br>
            <a:br>
              <a:rPr lang="nl-NL"/>
            </a:br>
            <a:r>
              <a:rPr lang="nl-NL"/>
              <a:t>Let op! Kies niet voor de optie ‘Afbeelding wijzigen’. PowerPoint zal de afbeelding in een ander formaat en op een andere plek plaatsen. En ‘Opnieuw instellen’ zal het beeld vervormen.</a:t>
            </a:r>
            <a:br>
              <a:rPr lang="nl-NL"/>
            </a:br>
            <a:br>
              <a:rPr lang="nl-NL"/>
            </a:br>
            <a:r>
              <a:rPr lang="nl-NL"/>
              <a:t>Standaard staat de dag van vandaag in de presentatie. Wil je dit niet? Pas de datum aan in de instelling van de ‘Kop- en voettekst’. Je vindt deze optie op het tabblad ‘Invoegen’ &gt; ‘Tekst’</a:t>
            </a:r>
            <a:br>
              <a:rPr lang="nl-NL"/>
            </a:br>
            <a:br>
              <a:rPr lang="nl-NL"/>
            </a:br>
            <a:r>
              <a:rPr lang="nl-NL"/>
              <a:t>De dianummering kun je ook invoegen onder ‘Kop- en voettekst’.</a:t>
            </a:r>
            <a:br>
              <a:rPr lang="nl-NL"/>
            </a:br>
            <a:br>
              <a:rPr lang="nl-NL"/>
            </a:br>
            <a:r>
              <a:rPr lang="nl-NL"/>
              <a:t>Deze uitleg wordt niet geprint of getoond in de presentatie. Deze uitleg verwijder je door op de rand van het frame en de rand van de afbeelding te klikken. Kies delete.</a:t>
            </a:r>
          </a:p>
          <a:p>
            <a:pPr lvl="0"/>
            <a:endParaRPr lang="nl-NL" dirty="0"/>
          </a:p>
        </p:txBody>
      </p:sp>
      <p:sp>
        <p:nvSpPr>
          <p:cNvPr id="22" name="Instructie 9 (JU-Free)">
            <a:extLst>
              <a:ext uri="{FF2B5EF4-FFF2-40B4-BE49-F238E27FC236}">
                <a16:creationId xmlns:a16="http://schemas.microsoft.com/office/drawing/2014/main" id="{52E869F6-218B-0D78-4BC9-A761435046B7}"/>
              </a:ext>
              <a:ext uri="{C183D7F6-B498-43B3-948B-1728B52AA6E4}">
                <adec:decorative xmlns:adec="http://schemas.microsoft.com/office/drawing/2017/decorative" val="1"/>
              </a:ext>
            </a:extLst>
          </p:cNvPr>
          <p:cNvSpPr>
            <a:spLocks noGrp="1" noChangeAspect="1"/>
          </p:cNvSpPr>
          <p:nvPr>
            <p:ph type="body" sz="quarter" idx="18" hasCustomPrompt="1"/>
          </p:nvPr>
        </p:nvSpPr>
        <p:spPr>
          <a:xfrm>
            <a:off x="-2096399" y="1044225"/>
            <a:ext cx="1465333" cy="756000"/>
          </a:xfrm>
          <a:blipFill>
            <a:blip r:embed="rId3"/>
            <a:stretch>
              <a:fillRect/>
            </a:stretch>
          </a:blipFill>
          <a:ln>
            <a:solidFill>
              <a:schemeClr val="accent1"/>
            </a:solidFill>
          </a:ln>
        </p:spPr>
        <p:txBody>
          <a:bodyPr/>
          <a:lstStyle>
            <a:lvl1pPr marL="0" indent="0">
              <a:lnSpc>
                <a:spcPct val="99000"/>
              </a:lnSpc>
              <a:buNone/>
              <a:defRPr sz="330" b="0">
                <a:latin typeface="Arial" panose="020B0604020202020204" pitchFamily="34" charset="0"/>
              </a:defRPr>
            </a:lvl1pPr>
            <a:lvl2pPr marL="0" indent="0">
              <a:lnSpc>
                <a:spcPct val="99000"/>
              </a:lnSpc>
              <a:buNone/>
              <a:defRPr sz="1000" b="0"/>
            </a:lvl2pPr>
            <a:lvl3pPr marL="0" indent="0">
              <a:lnSpc>
                <a:spcPct val="99000"/>
              </a:lnSpc>
              <a:buNone/>
              <a:defRPr sz="1000" b="0"/>
            </a:lvl3pPr>
            <a:lvl4pPr marL="0" indent="0">
              <a:lnSpc>
                <a:spcPct val="99000"/>
              </a:lnSpc>
              <a:buFont typeface="Arial" panose="020B0604020202020204" pitchFamily="34" charset="0"/>
              <a:buNone/>
              <a:defRPr sz="1000" b="0"/>
            </a:lvl4pPr>
            <a:lvl5pPr marL="0" indent="0">
              <a:lnSpc>
                <a:spcPct val="99000"/>
              </a:lnSpc>
              <a:buFont typeface="Arial" panose="020B0604020202020204" pitchFamily="34" charset="0"/>
              <a:buNone/>
              <a:defRPr sz="1000" b="0"/>
            </a:lvl5pPr>
            <a:lvl6pPr marL="0" indent="0">
              <a:lnSpc>
                <a:spcPct val="99000"/>
              </a:lnSpc>
              <a:buFont typeface="Arial" panose="020B0604020202020204" pitchFamily="34" charset="0"/>
              <a:buNone/>
              <a:defRPr sz="1000" b="0"/>
            </a:lvl6pPr>
            <a:lvl7pPr marL="0" indent="0">
              <a:lnSpc>
                <a:spcPct val="99000"/>
              </a:lnSpc>
              <a:buFont typeface="Arial" panose="020B0604020202020204" pitchFamily="34" charset="0"/>
              <a:buNone/>
              <a:defRPr sz="1000" b="0"/>
            </a:lvl7pPr>
            <a:lvl8pPr marL="0" indent="0">
              <a:lnSpc>
                <a:spcPct val="99000"/>
              </a:lnSpc>
              <a:buFont typeface="Arial" panose="020B0604020202020204" pitchFamily="34" charset="0"/>
              <a:buNone/>
              <a:defRPr sz="1000" b="0"/>
            </a:lvl8pPr>
            <a:lvl9pPr marL="0" indent="0">
              <a:lnSpc>
                <a:spcPct val="99000"/>
              </a:lnSpc>
              <a:buFont typeface="Arial" panose="020B0604020202020204" pitchFamily="34" charset="0"/>
              <a:buNone/>
              <a:defRPr sz="1000" b="0"/>
            </a:lvl9pPr>
          </a:lstStyle>
          <a:p>
            <a:pPr lvl="0"/>
            <a:r>
              <a:rPr lang="nl-NL" dirty="0"/>
              <a:t> </a:t>
            </a:r>
          </a:p>
        </p:txBody>
      </p:sp>
      <p:sp>
        <p:nvSpPr>
          <p:cNvPr id="23" name="Instruction Rectangle 10 {PHJU} (JU-Free)">
            <a:extLst>
              <a:ext uri="{FF2B5EF4-FFF2-40B4-BE49-F238E27FC236}">
                <a16:creationId xmlns:a16="http://schemas.microsoft.com/office/drawing/2014/main" id="{D688509B-AFA4-81BF-808A-04B156C3A585}"/>
              </a:ext>
              <a:ext uri="{C183D7F6-B498-43B3-948B-1728B52AA6E4}">
                <adec:decorative xmlns:adec="http://schemas.microsoft.com/office/drawing/2017/decorative" val="1"/>
              </a:ext>
            </a:extLst>
          </p:cNvPr>
          <p:cNvSpPr>
            <a:spLocks noGrp="1"/>
          </p:cNvSpPr>
          <p:nvPr>
            <p:ph type="body" sz="quarter" idx="15" hasCustomPrompt="1"/>
          </p:nvPr>
        </p:nvSpPr>
        <p:spPr bwMode="ltGray">
          <a:xfrm>
            <a:off x="13484902" y="2398140"/>
            <a:ext cx="364972" cy="176772"/>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4"/>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25" name="Instruction Rectangle 11 {PHJU} (JU-Free)">
            <a:extLst>
              <a:ext uri="{FF2B5EF4-FFF2-40B4-BE49-F238E27FC236}">
                <a16:creationId xmlns:a16="http://schemas.microsoft.com/office/drawing/2014/main" id="{44AF148A-F20B-C4AF-8831-5AB6627770EC}"/>
              </a:ext>
              <a:ext uri="{C183D7F6-B498-43B3-948B-1728B52AA6E4}">
                <adec:decorative xmlns:adec="http://schemas.microsoft.com/office/drawing/2017/decorative" val="1"/>
              </a:ext>
            </a:extLst>
          </p:cNvPr>
          <p:cNvSpPr>
            <a:spLocks noGrp="1"/>
          </p:cNvSpPr>
          <p:nvPr>
            <p:ph type="body" sz="quarter" idx="22" hasCustomPrompt="1"/>
          </p:nvPr>
        </p:nvSpPr>
        <p:spPr bwMode="ltGray">
          <a:xfrm>
            <a:off x="12358467" y="538956"/>
            <a:ext cx="1366284" cy="719927"/>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5"/>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35" name="Instructie 12 (JU-Free)">
            <a:extLst>
              <a:ext uri="{FF2B5EF4-FFF2-40B4-BE49-F238E27FC236}">
                <a16:creationId xmlns:a16="http://schemas.microsoft.com/office/drawing/2014/main" id="{8C278B74-2E8A-6FA2-DF1B-39B05E535776}"/>
              </a:ext>
              <a:ext uri="{C183D7F6-B498-43B3-948B-1728B52AA6E4}">
                <adec:decorative xmlns:adec="http://schemas.microsoft.com/office/drawing/2017/decorative" val="1"/>
              </a:ext>
            </a:extLst>
          </p:cNvPr>
          <p:cNvSpPr>
            <a:spLocks noGrp="1"/>
          </p:cNvSpPr>
          <p:nvPr>
            <p:ph type="body" sz="quarter" idx="23" hasCustomPrompt="1"/>
          </p:nvPr>
        </p:nvSpPr>
        <p:spPr>
          <a:xfrm>
            <a:off x="12300611" y="0"/>
            <a:ext cx="2052000" cy="6760029"/>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algn="l"/>
            <a:r>
              <a:rPr lang="nl-NL" sz="1050" noProof="1">
                <a:solidFill>
                  <a:schemeClr val="tx1"/>
                </a:solidFill>
              </a:rPr>
              <a:t>Je maakt een nieuwe dia aan door op ‘Nieuwe dia’ te klikken en een indeling te kiezen.</a:t>
            </a: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r>
              <a:rPr lang="nl-NL" sz="1050" noProof="1">
                <a:solidFill>
                  <a:schemeClr val="tx1"/>
                </a:solidFill>
              </a:rPr>
              <a:t>Klik op ‘Indeling’ om een dia te resetten of om een andere indeling te kiezen.</a:t>
            </a:r>
            <a:br>
              <a:rPr lang="nl-NL" sz="1050" noProof="1">
                <a:solidFill>
                  <a:schemeClr val="tx1"/>
                </a:solidFill>
              </a:rPr>
            </a:br>
            <a:br>
              <a:rPr lang="nl-NL" sz="1050" noProof="1">
                <a:solidFill>
                  <a:schemeClr val="tx1"/>
                </a:solidFill>
              </a:rPr>
            </a:br>
            <a:r>
              <a:rPr lang="nl-NL" sz="1050" noProof="1">
                <a:solidFill>
                  <a:schemeClr val="tx1"/>
                </a:solidFill>
              </a:rPr>
              <a:t>Tekststijlen</a:t>
            </a:r>
            <a:br>
              <a:rPr lang="nl-NL" sz="1050" noProof="1">
                <a:solidFill>
                  <a:schemeClr val="tx1"/>
                </a:solidFill>
              </a:rPr>
            </a:br>
            <a:r>
              <a:rPr lang="nl-NL" sz="1050" noProof="1">
                <a:solidFill>
                  <a:schemeClr val="tx1"/>
                </a:solidFill>
              </a:rPr>
              <a:t>De tekst in dia’s met tekstvlakken hebben 9 niveaus. Je wisselt van stijl met de knoppen               . Je kunt het niveau ook verhogen of verlagen met de toetscombinatie Alt+shift+&lt; Alt+Shift+&gt;</a:t>
            </a:r>
            <a:br>
              <a:rPr lang="nl-NL" sz="1050" noProof="1">
                <a:solidFill>
                  <a:schemeClr val="tx1"/>
                </a:solidFill>
              </a:rPr>
            </a:br>
            <a:br>
              <a:rPr lang="nl-NL" sz="1050" noProof="1">
                <a:solidFill>
                  <a:schemeClr val="tx1"/>
                </a:solidFill>
              </a:rPr>
            </a:br>
            <a:r>
              <a:rPr lang="nl-NL" sz="1050" noProof="1">
                <a:solidFill>
                  <a:schemeClr val="tx1"/>
                </a:solidFill>
              </a:rPr>
              <a:t>Let op: Gebruik niet de standaard opsommingsknoppen van MS Office om de stijl te veranderen.</a:t>
            </a:r>
            <a:br>
              <a:rPr lang="nl-NL" sz="1050" noProof="1">
                <a:solidFill>
                  <a:schemeClr val="tx1"/>
                </a:solidFill>
              </a:rPr>
            </a:br>
            <a:br>
              <a:rPr lang="nl-NL" sz="1050" noProof="1">
                <a:solidFill>
                  <a:schemeClr val="tx1"/>
                </a:solidFill>
              </a:rPr>
            </a:br>
            <a:r>
              <a:rPr lang="nl-NL" sz="1050" noProof="1">
                <a:solidFill>
                  <a:schemeClr val="tx1"/>
                </a:solidFill>
              </a:rPr>
              <a:t>Het 1e, 2e en 3e niveau hebben een opsommingsteken. Het 4e niveau is bold en geschikt voor kopjes. Gebruik het 5e niveau voor de basistekst. Niveau 4 en 5 lijnen links uit. Het 6e, 7e en achtste niveau lijnen uit onder het 1e, 2e of 3e opsommingsteken. Het 9e niveau heeft een kleinere lettergrootte dat links uitlijnt. Dit niveau is bijvoorbeeld geschikt voor een bijschrift.</a:t>
            </a:r>
            <a:br>
              <a:rPr lang="nl-NL" sz="1050" noProof="1">
                <a:solidFill>
                  <a:schemeClr val="tx1"/>
                </a:solidFill>
              </a:rPr>
            </a:br>
            <a:br>
              <a:rPr lang="nl-NL" sz="1050" noProof="1">
                <a:solidFill>
                  <a:schemeClr val="tx1"/>
                </a:solidFill>
              </a:rPr>
            </a:br>
            <a:r>
              <a:rPr lang="nl-BE" sz="1050" noProof="1">
                <a:solidFill>
                  <a:schemeClr val="tx1"/>
                </a:solidFill>
              </a:rPr>
              <a:t>Deze uitleg wordt niet geprint of getoond in de presentatie. Deze uitleg verwijder je door op de rand van het frame en de rand van de afbeelding te klikken. Kies delete. </a:t>
            </a:r>
            <a:endParaRPr lang="nl-NL" sz="1050" noProof="1">
              <a:solidFill>
                <a:schemeClr val="tx1"/>
              </a:solidFill>
            </a:endParaRPr>
          </a:p>
        </p:txBody>
      </p:sp>
    </p:spTree>
    <p:extLst>
      <p:ext uri="{BB962C8B-B14F-4D97-AF65-F5344CB8AC3E}">
        <p14:creationId xmlns:p14="http://schemas.microsoft.com/office/powerpoint/2010/main" val="72659137"/>
      </p:ext>
    </p:extLst>
  </p:cSld>
  <p:clrMapOvr>
    <a:masterClrMapping/>
  </p:clrMapOvr>
  <p:extLst>
    <p:ext uri="{DCECCB84-F9BA-43D5-87BE-67443E8EF086}">
      <p15:sldGuideLst xmlns:p15="http://schemas.microsoft.com/office/powerpoint/2012/main">
        <p15:guide id="1" orient="horz" pos="2160">
          <p15:clr>
            <a:srgbClr val="FBAE40"/>
          </p15:clr>
        </p15:guide>
        <p15:guide id="2" pos="3863" userDrawn="1">
          <p15:clr>
            <a:srgbClr val="FBAE40"/>
          </p15:clr>
        </p15:guide>
        <p15:guide id="3" pos="565" userDrawn="1">
          <p15:clr>
            <a:srgbClr val="00000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dia wit, kop2 + tekst]">
    <p:spTree>
      <p:nvGrpSpPr>
        <p:cNvPr id="1" name=""/>
        <p:cNvGrpSpPr/>
        <p:nvPr/>
      </p:nvGrpSpPr>
      <p:grpSpPr>
        <a:xfrm>
          <a:off x="0" y="0"/>
          <a:ext cx="0" cy="0"/>
          <a:chOff x="0" y="0"/>
          <a:chExt cx="0" cy="0"/>
        </a:xfrm>
      </p:grpSpPr>
      <p:sp>
        <p:nvSpPr>
          <p:cNvPr id="12" name="Frame 1">
            <a:extLst>
              <a:ext uri="{FF2B5EF4-FFF2-40B4-BE49-F238E27FC236}">
                <a16:creationId xmlns:a16="http://schemas.microsoft.com/office/drawing/2014/main" id="{4DB23C15-DFC4-6C10-AE37-EFE71B4132E7}"/>
              </a:ext>
            </a:extLst>
          </p:cNvPr>
          <p:cNvSpPr>
            <a:spLocks noSelect="1"/>
          </p:cNvSpPr>
          <p:nvPr userDrawn="1"/>
        </p:nvSpPr>
        <p:spPr bwMode="black">
          <a:xfrm>
            <a:off x="203200" y="182563"/>
            <a:ext cx="476250" cy="1617662"/>
          </a:xfrm>
          <a:custGeom>
            <a:avLst/>
            <a:gdLst>
              <a:gd name="T0" fmla="*/ 300 w 300"/>
              <a:gd name="T1" fmla="*/ 779 h 1019"/>
              <a:gd name="T2" fmla="*/ 210 w 300"/>
              <a:gd name="T3" fmla="*/ 869 h 1019"/>
              <a:gd name="T4" fmla="*/ 300 w 300"/>
              <a:gd name="T5" fmla="*/ 959 h 1019"/>
              <a:gd name="T6" fmla="*/ 240 w 300"/>
              <a:gd name="T7" fmla="*/ 1019 h 1019"/>
              <a:gd name="T8" fmla="*/ 150 w 300"/>
              <a:gd name="T9" fmla="*/ 929 h 1019"/>
              <a:gd name="T10" fmla="*/ 60 w 300"/>
              <a:gd name="T11" fmla="*/ 1019 h 1019"/>
              <a:gd name="T12" fmla="*/ 0 w 300"/>
              <a:gd name="T13" fmla="*/ 959 h 1019"/>
              <a:gd name="T14" fmla="*/ 90 w 300"/>
              <a:gd name="T15" fmla="*/ 869 h 1019"/>
              <a:gd name="T16" fmla="*/ 0 w 300"/>
              <a:gd name="T17" fmla="*/ 779 h 1019"/>
              <a:gd name="T18" fmla="*/ 60 w 300"/>
              <a:gd name="T19" fmla="*/ 719 h 1019"/>
              <a:gd name="T20" fmla="*/ 150 w 300"/>
              <a:gd name="T21" fmla="*/ 809 h 1019"/>
              <a:gd name="T22" fmla="*/ 240 w 300"/>
              <a:gd name="T23" fmla="*/ 719 h 1019"/>
              <a:gd name="T24" fmla="*/ 300 w 300"/>
              <a:gd name="T25" fmla="*/ 779 h 1019"/>
              <a:gd name="T26" fmla="*/ 300 w 300"/>
              <a:gd name="T27" fmla="*/ 60 h 1019"/>
              <a:gd name="T28" fmla="*/ 240 w 300"/>
              <a:gd name="T29" fmla="*/ 0 h 1019"/>
              <a:gd name="T30" fmla="*/ 150 w 300"/>
              <a:gd name="T31" fmla="*/ 90 h 1019"/>
              <a:gd name="T32" fmla="*/ 60 w 300"/>
              <a:gd name="T33" fmla="*/ 0 h 1019"/>
              <a:gd name="T34" fmla="*/ 0 w 300"/>
              <a:gd name="T35" fmla="*/ 60 h 1019"/>
              <a:gd name="T36" fmla="*/ 90 w 300"/>
              <a:gd name="T37" fmla="*/ 150 h 1019"/>
              <a:gd name="T38" fmla="*/ 0 w 300"/>
              <a:gd name="T39" fmla="*/ 239 h 1019"/>
              <a:gd name="T40" fmla="*/ 60 w 300"/>
              <a:gd name="T41" fmla="*/ 299 h 1019"/>
              <a:gd name="T42" fmla="*/ 150 w 300"/>
              <a:gd name="T43" fmla="*/ 209 h 1019"/>
              <a:gd name="T44" fmla="*/ 240 w 300"/>
              <a:gd name="T45" fmla="*/ 299 h 1019"/>
              <a:gd name="T46" fmla="*/ 300 w 300"/>
              <a:gd name="T47" fmla="*/ 239 h 1019"/>
              <a:gd name="T48" fmla="*/ 210 w 300"/>
              <a:gd name="T49" fmla="*/ 150 h 1019"/>
              <a:gd name="T50" fmla="*/ 300 w 300"/>
              <a:gd name="T51" fmla="*/ 60 h 1019"/>
              <a:gd name="T52" fmla="*/ 240 w 300"/>
              <a:gd name="T53" fmla="*/ 360 h 1019"/>
              <a:gd name="T54" fmla="*/ 150 w 300"/>
              <a:gd name="T55" fmla="*/ 450 h 1019"/>
              <a:gd name="T56" fmla="*/ 60 w 300"/>
              <a:gd name="T57" fmla="*/ 360 h 1019"/>
              <a:gd name="T58" fmla="*/ 0 w 300"/>
              <a:gd name="T59" fmla="*/ 420 h 1019"/>
              <a:gd name="T60" fmla="*/ 90 w 300"/>
              <a:gd name="T61" fmla="*/ 510 h 1019"/>
              <a:gd name="T62" fmla="*/ 0 w 300"/>
              <a:gd name="T63" fmla="*/ 599 h 1019"/>
              <a:gd name="T64" fmla="*/ 60 w 300"/>
              <a:gd name="T65" fmla="*/ 659 h 1019"/>
              <a:gd name="T66" fmla="*/ 150 w 300"/>
              <a:gd name="T67" fmla="*/ 569 h 1019"/>
              <a:gd name="T68" fmla="*/ 240 w 300"/>
              <a:gd name="T69" fmla="*/ 659 h 1019"/>
              <a:gd name="T70" fmla="*/ 300 w 300"/>
              <a:gd name="T71" fmla="*/ 599 h 1019"/>
              <a:gd name="T72" fmla="*/ 210 w 300"/>
              <a:gd name="T73" fmla="*/ 510 h 1019"/>
              <a:gd name="T74" fmla="*/ 300 w 300"/>
              <a:gd name="T75" fmla="*/ 420 h 1019"/>
              <a:gd name="T76" fmla="*/ 240 w 300"/>
              <a:gd name="T77" fmla="*/ 360 h 10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0" h="1019">
                <a:moveTo>
                  <a:pt x="300" y="779"/>
                </a:moveTo>
                <a:lnTo>
                  <a:pt x="210" y="869"/>
                </a:lnTo>
                <a:lnTo>
                  <a:pt x="300" y="959"/>
                </a:lnTo>
                <a:lnTo>
                  <a:pt x="240" y="1019"/>
                </a:lnTo>
                <a:lnTo>
                  <a:pt x="150" y="929"/>
                </a:lnTo>
                <a:lnTo>
                  <a:pt x="60" y="1019"/>
                </a:lnTo>
                <a:lnTo>
                  <a:pt x="0" y="959"/>
                </a:lnTo>
                <a:lnTo>
                  <a:pt x="90" y="869"/>
                </a:lnTo>
                <a:lnTo>
                  <a:pt x="0" y="779"/>
                </a:lnTo>
                <a:lnTo>
                  <a:pt x="60" y="719"/>
                </a:lnTo>
                <a:lnTo>
                  <a:pt x="150" y="809"/>
                </a:lnTo>
                <a:lnTo>
                  <a:pt x="240" y="719"/>
                </a:lnTo>
                <a:lnTo>
                  <a:pt x="300" y="779"/>
                </a:lnTo>
                <a:close/>
                <a:moveTo>
                  <a:pt x="300" y="60"/>
                </a:moveTo>
                <a:lnTo>
                  <a:pt x="240" y="0"/>
                </a:lnTo>
                <a:lnTo>
                  <a:pt x="150" y="90"/>
                </a:lnTo>
                <a:lnTo>
                  <a:pt x="60" y="0"/>
                </a:lnTo>
                <a:lnTo>
                  <a:pt x="0" y="60"/>
                </a:lnTo>
                <a:lnTo>
                  <a:pt x="90" y="150"/>
                </a:lnTo>
                <a:lnTo>
                  <a:pt x="0" y="239"/>
                </a:lnTo>
                <a:lnTo>
                  <a:pt x="60" y="299"/>
                </a:lnTo>
                <a:lnTo>
                  <a:pt x="150" y="209"/>
                </a:lnTo>
                <a:lnTo>
                  <a:pt x="240" y="299"/>
                </a:lnTo>
                <a:lnTo>
                  <a:pt x="300" y="239"/>
                </a:lnTo>
                <a:lnTo>
                  <a:pt x="210" y="150"/>
                </a:lnTo>
                <a:lnTo>
                  <a:pt x="300" y="60"/>
                </a:lnTo>
                <a:close/>
                <a:moveTo>
                  <a:pt x="240" y="360"/>
                </a:moveTo>
                <a:lnTo>
                  <a:pt x="150" y="450"/>
                </a:lnTo>
                <a:lnTo>
                  <a:pt x="60" y="360"/>
                </a:lnTo>
                <a:lnTo>
                  <a:pt x="0" y="420"/>
                </a:lnTo>
                <a:lnTo>
                  <a:pt x="90" y="510"/>
                </a:lnTo>
                <a:lnTo>
                  <a:pt x="0" y="599"/>
                </a:lnTo>
                <a:lnTo>
                  <a:pt x="60" y="659"/>
                </a:lnTo>
                <a:lnTo>
                  <a:pt x="150" y="569"/>
                </a:lnTo>
                <a:lnTo>
                  <a:pt x="240" y="659"/>
                </a:lnTo>
                <a:lnTo>
                  <a:pt x="300" y="599"/>
                </a:lnTo>
                <a:lnTo>
                  <a:pt x="210" y="510"/>
                </a:lnTo>
                <a:lnTo>
                  <a:pt x="300" y="420"/>
                </a:lnTo>
                <a:lnTo>
                  <a:pt x="240" y="360"/>
                </a:lnTo>
                <a:close/>
              </a:path>
            </a:pathLst>
          </a:custGeom>
          <a:solidFill>
            <a:srgbClr val="E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3" name="01_Title 2">
            <a:extLst>
              <a:ext uri="{FF2B5EF4-FFF2-40B4-BE49-F238E27FC236}">
                <a16:creationId xmlns:a16="http://schemas.microsoft.com/office/drawing/2014/main" id="{2FCDB449-C39F-F599-28CA-6957498C5DA3}"/>
              </a:ext>
            </a:extLst>
          </p:cNvPr>
          <p:cNvSpPr>
            <a:spLocks noGrp="1" noSelect="1"/>
          </p:cNvSpPr>
          <p:nvPr>
            <p:ph type="title" hasCustomPrompt="1"/>
          </p:nvPr>
        </p:nvSpPr>
        <p:spPr>
          <a:xfrm>
            <a:off x="918720" y="1916280"/>
            <a:ext cx="10800000" cy="1296000"/>
          </a:xfrm>
        </p:spPr>
        <p:txBody>
          <a:bodyPr vert="horz" lIns="0" tIns="0" rIns="0" bIns="0" rtlCol="0" anchor="t" anchorCtr="0">
            <a:noAutofit/>
          </a:bodyPr>
          <a:lstStyle>
            <a:lvl1pPr>
              <a:defRPr lang="nl-NL"/>
            </a:lvl1pPr>
          </a:lstStyle>
          <a:p>
            <a:pPr marL="0" lvl="0"/>
            <a:r>
              <a:rPr lang="nl-NL"/>
              <a:t>[Titel]</a:t>
            </a:r>
          </a:p>
        </p:txBody>
      </p:sp>
      <p:sp>
        <p:nvSpPr>
          <p:cNvPr id="4" name="02_Placeholder 3 [PHJU]">
            <a:extLst>
              <a:ext uri="{FF2B5EF4-FFF2-40B4-BE49-F238E27FC236}">
                <a16:creationId xmlns:a16="http://schemas.microsoft.com/office/drawing/2014/main" id="{B149E9BF-16EE-0CFD-86B0-B6858D854254}"/>
              </a:ext>
            </a:extLst>
          </p:cNvPr>
          <p:cNvSpPr>
            <a:spLocks noGrp="1" noSelect="1"/>
          </p:cNvSpPr>
          <p:nvPr>
            <p:ph type="body" sz="quarter" idx="19" hasCustomPrompt="1"/>
          </p:nvPr>
        </p:nvSpPr>
        <p:spPr>
          <a:xfrm>
            <a:off x="918720" y="3529440"/>
            <a:ext cx="10800000" cy="2787120"/>
          </a:xfrm>
        </p:spPr>
        <p:txBody>
          <a:bodyPr/>
          <a:lstStyle>
            <a:lvl1pPr>
              <a:defRPr/>
            </a:lvl1pPr>
          </a:lstStyle>
          <a:p>
            <a:pPr lvl="0"/>
            <a:r>
              <a:rPr lang="nl-NL"/>
              <a:t>[Tekst]</a:t>
            </a:r>
            <a:endParaRPr lang="nl-NL" dirty="0"/>
          </a:p>
        </p:txBody>
      </p:sp>
      <p:sp>
        <p:nvSpPr>
          <p:cNvPr id="5" name="Date Placeholder 4">
            <a:extLst>
              <a:ext uri="{FF2B5EF4-FFF2-40B4-BE49-F238E27FC236}">
                <a16:creationId xmlns:a16="http://schemas.microsoft.com/office/drawing/2014/main" id="{3A95BCB1-86C4-1A1C-033A-8640EEDE70D2}"/>
              </a:ext>
            </a:extLst>
          </p:cNvPr>
          <p:cNvSpPr>
            <a:spLocks noGrp="1" noSelect="1"/>
          </p:cNvSpPr>
          <p:nvPr>
            <p:ph type="dt" sz="half" idx="10"/>
          </p:nvPr>
        </p:nvSpPr>
        <p:spPr>
          <a:xfrm>
            <a:off x="10258560" y="6525000"/>
            <a:ext cx="1008000" cy="240120"/>
          </a:xfrm>
        </p:spPr>
        <p:txBody>
          <a:bodyPr/>
          <a:lstStyle/>
          <a:p>
            <a:fld id="{61B62A69-898C-4E33-9DA9-4DEAE2D8FA83}" type="datetime1">
              <a:rPr lang="nl-NL" smtClean="0"/>
              <a:t>24-6-2024</a:t>
            </a:fld>
            <a:endParaRPr lang="nl-NL" dirty="0"/>
          </a:p>
        </p:txBody>
      </p:sp>
      <p:sp>
        <p:nvSpPr>
          <p:cNvPr id="6" name="Footer Placeholder 5">
            <a:extLst>
              <a:ext uri="{FF2B5EF4-FFF2-40B4-BE49-F238E27FC236}">
                <a16:creationId xmlns:a16="http://schemas.microsoft.com/office/drawing/2014/main" id="{91CE3A7B-B837-F2B2-F800-67EF42225B8E}"/>
              </a:ext>
            </a:extLst>
          </p:cNvPr>
          <p:cNvSpPr>
            <a:spLocks noGrp="1" noSelect="1"/>
          </p:cNvSpPr>
          <p:nvPr>
            <p:ph type="ftr" sz="quarter" idx="11"/>
          </p:nvPr>
        </p:nvSpPr>
        <p:spPr>
          <a:xfrm>
            <a:off x="918720" y="6525000"/>
            <a:ext cx="8255880" cy="240120"/>
          </a:xfrm>
        </p:spPr>
        <p:txBody>
          <a:bodyPr/>
          <a:lstStyle/>
          <a:p>
            <a:endParaRPr lang="nl-NL" dirty="0"/>
          </a:p>
        </p:txBody>
      </p:sp>
      <p:sp>
        <p:nvSpPr>
          <p:cNvPr id="7" name="Slide Number Placeholder 6">
            <a:extLst>
              <a:ext uri="{FF2B5EF4-FFF2-40B4-BE49-F238E27FC236}">
                <a16:creationId xmlns:a16="http://schemas.microsoft.com/office/drawing/2014/main" id="{487F1B80-32E5-E19D-EDE9-83AAADE67A7D}"/>
              </a:ext>
            </a:extLst>
          </p:cNvPr>
          <p:cNvSpPr>
            <a:spLocks noGrp="1" noSelect="1"/>
          </p:cNvSpPr>
          <p:nvPr>
            <p:ph type="sldNum" sz="quarter" idx="12"/>
          </p:nvPr>
        </p:nvSpPr>
        <p:spPr>
          <a:xfrm>
            <a:off x="11334600" y="6525000"/>
            <a:ext cx="384120" cy="240120"/>
          </a:xfrm>
        </p:spPr>
        <p:txBody>
          <a:bodyPr/>
          <a:lstStyle/>
          <a:p>
            <a:r>
              <a:rPr lang="nl-NL"/>
              <a:t>| </a:t>
            </a:r>
            <a:fld id="{8F18802B-E4C7-4B2D-B37A-6B7CC3C134EA}" type="slidenum">
              <a:rPr lang="nl-NL" smtClean="0"/>
              <a:pPr/>
              <a:t>‹nr.›</a:t>
            </a:fld>
            <a:endParaRPr lang="nl-NL" dirty="0"/>
          </a:p>
        </p:txBody>
      </p:sp>
      <p:sp>
        <p:nvSpPr>
          <p:cNvPr id="8" name="Instruction Rectangle 7 {PHJU} (JU-Free)">
            <a:extLst>
              <a:ext uri="{FF2B5EF4-FFF2-40B4-BE49-F238E27FC236}">
                <a16:creationId xmlns:a16="http://schemas.microsoft.com/office/drawing/2014/main" id="{9593ABA4-D60A-C81B-020C-216DD77549E1}"/>
              </a:ext>
              <a:ext uri="{C183D7F6-B498-43B3-948B-1728B52AA6E4}">
                <adec:decorative xmlns:adec="http://schemas.microsoft.com/office/drawing/2017/decorative" val="1"/>
              </a:ext>
            </a:extLst>
          </p:cNvPr>
          <p:cNvSpPr>
            <a:spLocks noGrp="1"/>
          </p:cNvSpPr>
          <p:nvPr>
            <p:ph type="body" sz="quarter" idx="15" hasCustomPrompt="1"/>
          </p:nvPr>
        </p:nvSpPr>
        <p:spPr bwMode="ltGray">
          <a:xfrm>
            <a:off x="13484902" y="2398140"/>
            <a:ext cx="364972" cy="176772"/>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2"/>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9" name="Instruction Rectangle 8 {PHJU} (JU-Free)">
            <a:extLst>
              <a:ext uri="{FF2B5EF4-FFF2-40B4-BE49-F238E27FC236}">
                <a16:creationId xmlns:a16="http://schemas.microsoft.com/office/drawing/2014/main" id="{ADA88A73-4F95-CD49-034E-A78EE6E923EC}"/>
              </a:ext>
              <a:ext uri="{C183D7F6-B498-43B3-948B-1728B52AA6E4}">
                <adec:decorative xmlns:adec="http://schemas.microsoft.com/office/drawing/2017/decorative" val="1"/>
              </a:ext>
            </a:extLst>
          </p:cNvPr>
          <p:cNvSpPr>
            <a:spLocks noGrp="1"/>
          </p:cNvSpPr>
          <p:nvPr>
            <p:ph type="body" sz="quarter" idx="18" hasCustomPrompt="1"/>
          </p:nvPr>
        </p:nvSpPr>
        <p:spPr bwMode="ltGray">
          <a:xfrm>
            <a:off x="12358467" y="538956"/>
            <a:ext cx="1366284" cy="719927"/>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3"/>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10" name="Instructie 9 (JU-Free)">
            <a:extLst>
              <a:ext uri="{FF2B5EF4-FFF2-40B4-BE49-F238E27FC236}">
                <a16:creationId xmlns:a16="http://schemas.microsoft.com/office/drawing/2014/main" id="{E39BF98B-0854-418D-0A28-A2A596F9D234}"/>
              </a:ext>
              <a:ext uri="{C183D7F6-B498-43B3-948B-1728B52AA6E4}">
                <adec:decorative xmlns:adec="http://schemas.microsoft.com/office/drawing/2017/decorative" val="1"/>
              </a:ext>
            </a:extLst>
          </p:cNvPr>
          <p:cNvSpPr>
            <a:spLocks noGrp="1"/>
          </p:cNvSpPr>
          <p:nvPr>
            <p:ph type="body" sz="quarter" idx="14" hasCustomPrompt="1"/>
          </p:nvPr>
        </p:nvSpPr>
        <p:spPr>
          <a:xfrm>
            <a:off x="12300611" y="0"/>
            <a:ext cx="2052000" cy="6760029"/>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algn="l"/>
            <a:r>
              <a:rPr lang="nl-NL" sz="1050" noProof="1">
                <a:solidFill>
                  <a:schemeClr val="tx1"/>
                </a:solidFill>
              </a:rPr>
              <a:t>Je maakt een nieuwe dia aan door op ‘Nieuwe dia’ te klikken en een indeling te kiezen.</a:t>
            </a: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r>
              <a:rPr lang="nl-NL" sz="1050" noProof="1">
                <a:solidFill>
                  <a:schemeClr val="tx1"/>
                </a:solidFill>
              </a:rPr>
              <a:t>Klik op ‘Indeling’ om een dia te resetten of om een andere indeling te kiezen.</a:t>
            </a:r>
            <a:br>
              <a:rPr lang="nl-NL" sz="1050" noProof="1">
                <a:solidFill>
                  <a:schemeClr val="tx1"/>
                </a:solidFill>
              </a:rPr>
            </a:br>
            <a:br>
              <a:rPr lang="nl-NL" sz="1050" noProof="1">
                <a:solidFill>
                  <a:schemeClr val="tx1"/>
                </a:solidFill>
              </a:rPr>
            </a:br>
            <a:r>
              <a:rPr lang="nl-NL" sz="1050" noProof="1">
                <a:solidFill>
                  <a:schemeClr val="tx1"/>
                </a:solidFill>
              </a:rPr>
              <a:t>Tekststijlen</a:t>
            </a:r>
            <a:br>
              <a:rPr lang="nl-NL" sz="1050" noProof="1">
                <a:solidFill>
                  <a:schemeClr val="tx1"/>
                </a:solidFill>
              </a:rPr>
            </a:br>
            <a:r>
              <a:rPr lang="nl-NL" sz="1050" noProof="1">
                <a:solidFill>
                  <a:schemeClr val="tx1"/>
                </a:solidFill>
              </a:rPr>
              <a:t>De tekst in dia’s met tekstvlakken hebben 9 niveaus. Je wisselt van stijl met de knoppen               . Je kunt het niveau ook verhogen of verlagen met de toetscombinatie Alt+shift+&lt; Alt+Shift+&gt;</a:t>
            </a:r>
            <a:br>
              <a:rPr lang="nl-NL" sz="1050" noProof="1">
                <a:solidFill>
                  <a:schemeClr val="tx1"/>
                </a:solidFill>
              </a:rPr>
            </a:br>
            <a:br>
              <a:rPr lang="nl-NL" sz="1050" noProof="1">
                <a:solidFill>
                  <a:schemeClr val="tx1"/>
                </a:solidFill>
              </a:rPr>
            </a:br>
            <a:r>
              <a:rPr lang="nl-NL" sz="1050" noProof="1">
                <a:solidFill>
                  <a:schemeClr val="tx1"/>
                </a:solidFill>
              </a:rPr>
              <a:t>Let op: Gebruik niet de standaard opsommingsknoppen van MS Office om de stijl te veranderen.</a:t>
            </a:r>
            <a:br>
              <a:rPr lang="nl-NL" sz="1050" noProof="1">
                <a:solidFill>
                  <a:schemeClr val="tx1"/>
                </a:solidFill>
              </a:rPr>
            </a:br>
            <a:br>
              <a:rPr lang="nl-NL" sz="1050" noProof="1">
                <a:solidFill>
                  <a:schemeClr val="tx1"/>
                </a:solidFill>
              </a:rPr>
            </a:br>
            <a:r>
              <a:rPr lang="nl-NL" sz="1050" noProof="1">
                <a:solidFill>
                  <a:schemeClr val="tx1"/>
                </a:solidFill>
              </a:rPr>
              <a:t>Het 1e, 2e en 3e niveau hebben een opsommingsteken. Het 4e niveau is bold en geschikt voor kopjes. Gebruik het 5e niveau voor de basistekst. Niveau 4 en 5 lijnen links uit. Het 6e, 7e en achtste niveau lijnen uit onder het 1e, 2e of 3e opsommingsteken. Het 9e niveau heeft een kleinere lettergrootte dat links uitlijnt. Dit niveau is bijvoorbeeld geschikt voor een bijschrift.</a:t>
            </a:r>
            <a:br>
              <a:rPr lang="nl-NL" sz="1050" noProof="1">
                <a:solidFill>
                  <a:schemeClr val="tx1"/>
                </a:solidFill>
              </a:rPr>
            </a:br>
            <a:br>
              <a:rPr lang="nl-NL" sz="1050" noProof="1">
                <a:solidFill>
                  <a:schemeClr val="tx1"/>
                </a:solidFill>
              </a:rPr>
            </a:br>
            <a:r>
              <a:rPr lang="nl-BE" sz="1050" noProof="1">
                <a:solidFill>
                  <a:schemeClr val="tx1"/>
                </a:solidFill>
              </a:rPr>
              <a:t>Deze uitleg wordt niet geprint of getoond in de presentatie. Deze uitleg verwijder je door op de rand van het frame en de rand van de afbeelding te klikken. Kies delete. </a:t>
            </a:r>
            <a:endParaRPr lang="nl-NL" sz="1050" noProof="1">
              <a:solidFill>
                <a:schemeClr val="tx1"/>
              </a:solidFill>
            </a:endParaRPr>
          </a:p>
        </p:txBody>
      </p:sp>
    </p:spTree>
    <p:extLst>
      <p:ext uri="{BB962C8B-B14F-4D97-AF65-F5344CB8AC3E}">
        <p14:creationId xmlns:p14="http://schemas.microsoft.com/office/powerpoint/2010/main" val="414707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Vervolgdia, beeld links (klein) + kader rechts]">
    <p:spTree>
      <p:nvGrpSpPr>
        <p:cNvPr id="1" name=""/>
        <p:cNvGrpSpPr/>
        <p:nvPr/>
      </p:nvGrpSpPr>
      <p:grpSpPr>
        <a:xfrm>
          <a:off x="0" y="0"/>
          <a:ext cx="0" cy="0"/>
          <a:chOff x="0" y="0"/>
          <a:chExt cx="0" cy="0"/>
        </a:xfrm>
      </p:grpSpPr>
      <p:sp>
        <p:nvSpPr>
          <p:cNvPr id="7" name="Frame 1">
            <a:extLst>
              <a:ext uri="{FF2B5EF4-FFF2-40B4-BE49-F238E27FC236}">
                <a16:creationId xmlns:a16="http://schemas.microsoft.com/office/drawing/2014/main" id="{5693C023-04CD-F5DF-583F-1DC2E622BAAB}"/>
              </a:ext>
            </a:extLst>
          </p:cNvPr>
          <p:cNvSpPr>
            <a:spLocks noSelect="1"/>
          </p:cNvSpPr>
          <p:nvPr userDrawn="1"/>
        </p:nvSpPr>
        <p:spPr bwMode="black">
          <a:xfrm>
            <a:off x="203200" y="182563"/>
            <a:ext cx="476250" cy="1617662"/>
          </a:xfrm>
          <a:custGeom>
            <a:avLst/>
            <a:gdLst>
              <a:gd name="T0" fmla="*/ 300 w 300"/>
              <a:gd name="T1" fmla="*/ 779 h 1019"/>
              <a:gd name="T2" fmla="*/ 210 w 300"/>
              <a:gd name="T3" fmla="*/ 869 h 1019"/>
              <a:gd name="T4" fmla="*/ 300 w 300"/>
              <a:gd name="T5" fmla="*/ 959 h 1019"/>
              <a:gd name="T6" fmla="*/ 240 w 300"/>
              <a:gd name="T7" fmla="*/ 1019 h 1019"/>
              <a:gd name="T8" fmla="*/ 150 w 300"/>
              <a:gd name="T9" fmla="*/ 929 h 1019"/>
              <a:gd name="T10" fmla="*/ 60 w 300"/>
              <a:gd name="T11" fmla="*/ 1019 h 1019"/>
              <a:gd name="T12" fmla="*/ 0 w 300"/>
              <a:gd name="T13" fmla="*/ 959 h 1019"/>
              <a:gd name="T14" fmla="*/ 90 w 300"/>
              <a:gd name="T15" fmla="*/ 869 h 1019"/>
              <a:gd name="T16" fmla="*/ 0 w 300"/>
              <a:gd name="T17" fmla="*/ 779 h 1019"/>
              <a:gd name="T18" fmla="*/ 60 w 300"/>
              <a:gd name="T19" fmla="*/ 719 h 1019"/>
              <a:gd name="T20" fmla="*/ 150 w 300"/>
              <a:gd name="T21" fmla="*/ 809 h 1019"/>
              <a:gd name="T22" fmla="*/ 240 w 300"/>
              <a:gd name="T23" fmla="*/ 719 h 1019"/>
              <a:gd name="T24" fmla="*/ 300 w 300"/>
              <a:gd name="T25" fmla="*/ 779 h 1019"/>
              <a:gd name="T26" fmla="*/ 300 w 300"/>
              <a:gd name="T27" fmla="*/ 60 h 1019"/>
              <a:gd name="T28" fmla="*/ 240 w 300"/>
              <a:gd name="T29" fmla="*/ 0 h 1019"/>
              <a:gd name="T30" fmla="*/ 150 w 300"/>
              <a:gd name="T31" fmla="*/ 90 h 1019"/>
              <a:gd name="T32" fmla="*/ 60 w 300"/>
              <a:gd name="T33" fmla="*/ 0 h 1019"/>
              <a:gd name="T34" fmla="*/ 0 w 300"/>
              <a:gd name="T35" fmla="*/ 60 h 1019"/>
              <a:gd name="T36" fmla="*/ 90 w 300"/>
              <a:gd name="T37" fmla="*/ 150 h 1019"/>
              <a:gd name="T38" fmla="*/ 0 w 300"/>
              <a:gd name="T39" fmla="*/ 239 h 1019"/>
              <a:gd name="T40" fmla="*/ 60 w 300"/>
              <a:gd name="T41" fmla="*/ 299 h 1019"/>
              <a:gd name="T42" fmla="*/ 150 w 300"/>
              <a:gd name="T43" fmla="*/ 209 h 1019"/>
              <a:gd name="T44" fmla="*/ 240 w 300"/>
              <a:gd name="T45" fmla="*/ 299 h 1019"/>
              <a:gd name="T46" fmla="*/ 300 w 300"/>
              <a:gd name="T47" fmla="*/ 239 h 1019"/>
              <a:gd name="T48" fmla="*/ 210 w 300"/>
              <a:gd name="T49" fmla="*/ 150 h 1019"/>
              <a:gd name="T50" fmla="*/ 300 w 300"/>
              <a:gd name="T51" fmla="*/ 60 h 1019"/>
              <a:gd name="T52" fmla="*/ 240 w 300"/>
              <a:gd name="T53" fmla="*/ 360 h 1019"/>
              <a:gd name="T54" fmla="*/ 150 w 300"/>
              <a:gd name="T55" fmla="*/ 450 h 1019"/>
              <a:gd name="T56" fmla="*/ 60 w 300"/>
              <a:gd name="T57" fmla="*/ 360 h 1019"/>
              <a:gd name="T58" fmla="*/ 0 w 300"/>
              <a:gd name="T59" fmla="*/ 420 h 1019"/>
              <a:gd name="T60" fmla="*/ 90 w 300"/>
              <a:gd name="T61" fmla="*/ 510 h 1019"/>
              <a:gd name="T62" fmla="*/ 0 w 300"/>
              <a:gd name="T63" fmla="*/ 599 h 1019"/>
              <a:gd name="T64" fmla="*/ 60 w 300"/>
              <a:gd name="T65" fmla="*/ 659 h 1019"/>
              <a:gd name="T66" fmla="*/ 150 w 300"/>
              <a:gd name="T67" fmla="*/ 569 h 1019"/>
              <a:gd name="T68" fmla="*/ 240 w 300"/>
              <a:gd name="T69" fmla="*/ 659 h 1019"/>
              <a:gd name="T70" fmla="*/ 300 w 300"/>
              <a:gd name="T71" fmla="*/ 599 h 1019"/>
              <a:gd name="T72" fmla="*/ 210 w 300"/>
              <a:gd name="T73" fmla="*/ 510 h 1019"/>
              <a:gd name="T74" fmla="*/ 300 w 300"/>
              <a:gd name="T75" fmla="*/ 420 h 1019"/>
              <a:gd name="T76" fmla="*/ 240 w 300"/>
              <a:gd name="T77" fmla="*/ 360 h 10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0" h="1019">
                <a:moveTo>
                  <a:pt x="300" y="779"/>
                </a:moveTo>
                <a:lnTo>
                  <a:pt x="210" y="869"/>
                </a:lnTo>
                <a:lnTo>
                  <a:pt x="300" y="959"/>
                </a:lnTo>
                <a:lnTo>
                  <a:pt x="240" y="1019"/>
                </a:lnTo>
                <a:lnTo>
                  <a:pt x="150" y="929"/>
                </a:lnTo>
                <a:lnTo>
                  <a:pt x="60" y="1019"/>
                </a:lnTo>
                <a:lnTo>
                  <a:pt x="0" y="959"/>
                </a:lnTo>
                <a:lnTo>
                  <a:pt x="90" y="869"/>
                </a:lnTo>
                <a:lnTo>
                  <a:pt x="0" y="779"/>
                </a:lnTo>
                <a:lnTo>
                  <a:pt x="60" y="719"/>
                </a:lnTo>
                <a:lnTo>
                  <a:pt x="150" y="809"/>
                </a:lnTo>
                <a:lnTo>
                  <a:pt x="240" y="719"/>
                </a:lnTo>
                <a:lnTo>
                  <a:pt x="300" y="779"/>
                </a:lnTo>
                <a:close/>
                <a:moveTo>
                  <a:pt x="300" y="60"/>
                </a:moveTo>
                <a:lnTo>
                  <a:pt x="240" y="0"/>
                </a:lnTo>
                <a:lnTo>
                  <a:pt x="150" y="90"/>
                </a:lnTo>
                <a:lnTo>
                  <a:pt x="60" y="0"/>
                </a:lnTo>
                <a:lnTo>
                  <a:pt x="0" y="60"/>
                </a:lnTo>
                <a:lnTo>
                  <a:pt x="90" y="150"/>
                </a:lnTo>
                <a:lnTo>
                  <a:pt x="0" y="239"/>
                </a:lnTo>
                <a:lnTo>
                  <a:pt x="60" y="299"/>
                </a:lnTo>
                <a:lnTo>
                  <a:pt x="150" y="209"/>
                </a:lnTo>
                <a:lnTo>
                  <a:pt x="240" y="299"/>
                </a:lnTo>
                <a:lnTo>
                  <a:pt x="300" y="239"/>
                </a:lnTo>
                <a:lnTo>
                  <a:pt x="210" y="150"/>
                </a:lnTo>
                <a:lnTo>
                  <a:pt x="300" y="60"/>
                </a:lnTo>
                <a:close/>
                <a:moveTo>
                  <a:pt x="240" y="360"/>
                </a:moveTo>
                <a:lnTo>
                  <a:pt x="150" y="450"/>
                </a:lnTo>
                <a:lnTo>
                  <a:pt x="60" y="360"/>
                </a:lnTo>
                <a:lnTo>
                  <a:pt x="0" y="420"/>
                </a:lnTo>
                <a:lnTo>
                  <a:pt x="90" y="510"/>
                </a:lnTo>
                <a:lnTo>
                  <a:pt x="0" y="599"/>
                </a:lnTo>
                <a:lnTo>
                  <a:pt x="60" y="659"/>
                </a:lnTo>
                <a:lnTo>
                  <a:pt x="150" y="569"/>
                </a:lnTo>
                <a:lnTo>
                  <a:pt x="240" y="659"/>
                </a:lnTo>
                <a:lnTo>
                  <a:pt x="300" y="599"/>
                </a:lnTo>
                <a:lnTo>
                  <a:pt x="210" y="510"/>
                </a:lnTo>
                <a:lnTo>
                  <a:pt x="300" y="420"/>
                </a:lnTo>
                <a:lnTo>
                  <a:pt x="240" y="360"/>
                </a:lnTo>
                <a:close/>
              </a:path>
            </a:pathLst>
          </a:custGeom>
          <a:solidFill>
            <a:srgbClr val="E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 name="01_Picture placeholder JU 2 [PHJU]">
            <a:extLst>
              <a:ext uri="{FF2B5EF4-FFF2-40B4-BE49-F238E27FC236}">
                <a16:creationId xmlns:a16="http://schemas.microsoft.com/office/drawing/2014/main" id="{B1B0705D-9061-046D-1C00-3A7B8FD63038}"/>
              </a:ext>
            </a:extLst>
          </p:cNvPr>
          <p:cNvSpPr>
            <a:spLocks noGrp="1" noSelect="1"/>
          </p:cNvSpPr>
          <p:nvPr>
            <p:ph type="pic" sz="quarter" idx="10" hasCustomPrompt="1"/>
          </p:nvPr>
        </p:nvSpPr>
        <p:spPr bwMode="gray">
          <a:xfrm>
            <a:off x="913419" y="2053440"/>
            <a:ext cx="4280400" cy="4313880"/>
          </a:xfrm>
          <a:custGeom>
            <a:avLst/>
            <a:gdLst>
              <a:gd name="connsiteX0" fmla="*/ 0 w 4588800"/>
              <a:gd name="connsiteY0" fmla="*/ 0 h 4281600"/>
              <a:gd name="connsiteX1" fmla="*/ 4588800 w 4588800"/>
              <a:gd name="connsiteY1" fmla="*/ 0 h 4281600"/>
              <a:gd name="connsiteX2" fmla="*/ 4588800 w 4588800"/>
              <a:gd name="connsiteY2" fmla="*/ 4281600 h 4281600"/>
              <a:gd name="connsiteX3" fmla="*/ 0 w 4588800"/>
              <a:gd name="connsiteY3" fmla="*/ 4281600 h 4281600"/>
            </a:gdLst>
            <a:ahLst/>
            <a:cxnLst>
              <a:cxn ang="0">
                <a:pos x="connsiteX0" y="connsiteY0"/>
              </a:cxn>
              <a:cxn ang="0">
                <a:pos x="connsiteX1" y="connsiteY1"/>
              </a:cxn>
              <a:cxn ang="0">
                <a:pos x="connsiteX2" y="connsiteY2"/>
              </a:cxn>
              <a:cxn ang="0">
                <a:pos x="connsiteX3" y="connsiteY3"/>
              </a:cxn>
            </a:cxnLst>
            <a:rect l="l" t="t" r="r" b="b"/>
            <a:pathLst>
              <a:path w="4588800" h="4281600">
                <a:moveTo>
                  <a:pt x="0" y="0"/>
                </a:moveTo>
                <a:lnTo>
                  <a:pt x="4588800" y="0"/>
                </a:lnTo>
                <a:lnTo>
                  <a:pt x="4588800" y="4281600"/>
                </a:lnTo>
                <a:lnTo>
                  <a:pt x="0" y="4281600"/>
                </a:lnTo>
                <a:close/>
              </a:path>
            </a:pathLst>
          </a:custGeom>
        </p:spPr>
        <p:txBody>
          <a:bodyPr wrap="square">
            <a:noAutofit/>
          </a:bodyPr>
          <a:lstStyle>
            <a:lvl1pPr marL="0" indent="0">
              <a:buNone/>
              <a:defRPr b="0" baseline="0"/>
            </a:lvl1pPr>
          </a:lstStyle>
          <a:p>
            <a:r>
              <a:rPr lang="nl-NL" dirty="0"/>
              <a:t>[Afbeelding]</a:t>
            </a:r>
          </a:p>
        </p:txBody>
      </p:sp>
      <p:sp>
        <p:nvSpPr>
          <p:cNvPr id="3" name="02_Content Placeholder 3 [PHJU]">
            <a:extLst>
              <a:ext uri="{FF2B5EF4-FFF2-40B4-BE49-F238E27FC236}">
                <a16:creationId xmlns:a16="http://schemas.microsoft.com/office/drawing/2014/main" id="{39232853-1492-7647-6987-C3C918BEC67C}"/>
              </a:ext>
            </a:extLst>
          </p:cNvPr>
          <p:cNvSpPr>
            <a:spLocks noGrp="1" noSelect="1"/>
          </p:cNvSpPr>
          <p:nvPr>
            <p:ph idx="1" hasCustomPrompt="1"/>
          </p:nvPr>
        </p:nvSpPr>
        <p:spPr bwMode="gray">
          <a:xfrm>
            <a:off x="5549900" y="2053441"/>
            <a:ext cx="6166513" cy="4314058"/>
          </a:xfrm>
        </p:spPr>
        <p:txBody>
          <a:bodyPr/>
          <a:lstStyle>
            <a:lvl1pPr marL="287851" indent="-287851">
              <a:defRPr/>
            </a:lvl1pPr>
          </a:lstStyle>
          <a:p>
            <a:pPr lvl="0"/>
            <a:r>
              <a:rPr lang="nl-NL" noProof="1"/>
              <a:t>[</a:t>
            </a:r>
            <a:r>
              <a:rPr lang="nl-NL" dirty="0"/>
              <a:t>Typ tekst of klik op een pictogram om een object in te voegen</a:t>
            </a:r>
            <a:r>
              <a:rPr lang="nl-NL" noProof="1"/>
              <a:t>]</a:t>
            </a:r>
          </a:p>
        </p:txBody>
      </p:sp>
      <p:sp>
        <p:nvSpPr>
          <p:cNvPr id="4" name="Date Placeholder 4">
            <a:extLst>
              <a:ext uri="{FF2B5EF4-FFF2-40B4-BE49-F238E27FC236}">
                <a16:creationId xmlns:a16="http://schemas.microsoft.com/office/drawing/2014/main" id="{2F45C1AA-6431-229F-813A-D2ABFB15C819}"/>
              </a:ext>
            </a:extLst>
          </p:cNvPr>
          <p:cNvSpPr>
            <a:spLocks noGrp="1" noSelect="1"/>
          </p:cNvSpPr>
          <p:nvPr>
            <p:ph type="dt" sz="half" idx="11"/>
          </p:nvPr>
        </p:nvSpPr>
        <p:spPr bwMode="gray">
          <a:xfrm>
            <a:off x="10258560" y="6525000"/>
            <a:ext cx="1008000" cy="240120"/>
          </a:xfrm>
        </p:spPr>
        <p:txBody>
          <a:bodyPr/>
          <a:lstStyle/>
          <a:p>
            <a:fld id="{28D996FF-69B3-45B8-A25C-DEA5F134D00F}" type="datetime1">
              <a:rPr lang="nl-NL" smtClean="0"/>
              <a:t>24-6-2024</a:t>
            </a:fld>
            <a:endParaRPr lang="nl-NL" dirty="0"/>
          </a:p>
        </p:txBody>
      </p:sp>
      <p:sp>
        <p:nvSpPr>
          <p:cNvPr id="5" name="Footer Placeholder 5">
            <a:extLst>
              <a:ext uri="{FF2B5EF4-FFF2-40B4-BE49-F238E27FC236}">
                <a16:creationId xmlns:a16="http://schemas.microsoft.com/office/drawing/2014/main" id="{FBBD9602-EBC9-3238-D390-AA553754190C}"/>
              </a:ext>
            </a:extLst>
          </p:cNvPr>
          <p:cNvSpPr>
            <a:spLocks noGrp="1" noSelect="1"/>
          </p:cNvSpPr>
          <p:nvPr>
            <p:ph type="ftr" sz="quarter" idx="12"/>
          </p:nvPr>
        </p:nvSpPr>
        <p:spPr bwMode="gray">
          <a:xfrm>
            <a:off x="918720" y="6525000"/>
            <a:ext cx="8255880" cy="240120"/>
          </a:xfrm>
        </p:spPr>
        <p:txBody>
          <a:bodyPr/>
          <a:lstStyle/>
          <a:p>
            <a:endParaRPr lang="nl-NL" dirty="0"/>
          </a:p>
        </p:txBody>
      </p:sp>
      <p:sp>
        <p:nvSpPr>
          <p:cNvPr id="6" name="Slide Number Placeholder 6">
            <a:extLst>
              <a:ext uri="{FF2B5EF4-FFF2-40B4-BE49-F238E27FC236}">
                <a16:creationId xmlns:a16="http://schemas.microsoft.com/office/drawing/2014/main" id="{84C54F8D-5BF1-3672-04AF-7EA61E77A293}"/>
              </a:ext>
            </a:extLst>
          </p:cNvPr>
          <p:cNvSpPr>
            <a:spLocks noGrp="1" noSelect="1"/>
          </p:cNvSpPr>
          <p:nvPr>
            <p:ph type="sldNum" sz="quarter" idx="13"/>
          </p:nvPr>
        </p:nvSpPr>
        <p:spPr bwMode="gray">
          <a:xfrm>
            <a:off x="11334600" y="6525000"/>
            <a:ext cx="384120" cy="240120"/>
          </a:xfrm>
        </p:spPr>
        <p:txBody>
          <a:bodyPr/>
          <a:lstStyle/>
          <a:p>
            <a:pPr algn="l"/>
            <a:r>
              <a:rPr lang="nl-NL" dirty="0"/>
              <a:t>| </a:t>
            </a:r>
            <a:fld id="{6C885DEC-5AE5-4403-A92E-278225061E43}" type="slidenum">
              <a:rPr lang="nl-NL" smtClean="0"/>
              <a:pPr algn="l"/>
              <a:t>‹nr.›</a:t>
            </a:fld>
            <a:endParaRPr lang="nl-NL" dirty="0"/>
          </a:p>
        </p:txBody>
      </p:sp>
      <p:sp>
        <p:nvSpPr>
          <p:cNvPr id="8" name="Instruction Rectangle 7 {PHJU} (JU-Free)">
            <a:extLst>
              <a:ext uri="{FF2B5EF4-FFF2-40B4-BE49-F238E27FC236}">
                <a16:creationId xmlns:a16="http://schemas.microsoft.com/office/drawing/2014/main" id="{9C80C479-3981-5094-4D48-F3F330B15EA8}"/>
              </a:ext>
              <a:ext uri="{C183D7F6-B498-43B3-948B-1728B52AA6E4}">
                <adec:decorative xmlns:adec="http://schemas.microsoft.com/office/drawing/2017/decorative" val="1"/>
              </a:ext>
            </a:extLst>
          </p:cNvPr>
          <p:cNvSpPr>
            <a:spLocks noGrp="1"/>
          </p:cNvSpPr>
          <p:nvPr>
            <p:ph type="body" sz="quarter" idx="15" hasCustomPrompt="1"/>
          </p:nvPr>
        </p:nvSpPr>
        <p:spPr bwMode="ltGray">
          <a:xfrm>
            <a:off x="13484902" y="2398140"/>
            <a:ext cx="364972" cy="176772"/>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2"/>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9" name="Instruction Rectangle 8 {PHJU} (JU-Free)">
            <a:extLst>
              <a:ext uri="{FF2B5EF4-FFF2-40B4-BE49-F238E27FC236}">
                <a16:creationId xmlns:a16="http://schemas.microsoft.com/office/drawing/2014/main" id="{FC97E019-11C1-0FBA-9F0B-B42069F17B25}"/>
              </a:ext>
              <a:ext uri="{C183D7F6-B498-43B3-948B-1728B52AA6E4}">
                <adec:decorative xmlns:adec="http://schemas.microsoft.com/office/drawing/2017/decorative" val="1"/>
              </a:ext>
            </a:extLst>
          </p:cNvPr>
          <p:cNvSpPr>
            <a:spLocks noGrp="1"/>
          </p:cNvSpPr>
          <p:nvPr>
            <p:ph type="body" sz="quarter" idx="18" hasCustomPrompt="1"/>
          </p:nvPr>
        </p:nvSpPr>
        <p:spPr bwMode="ltGray">
          <a:xfrm>
            <a:off x="12358467" y="538956"/>
            <a:ext cx="1366284" cy="719927"/>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3"/>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10" name="Instructie 9 (JU-Free)">
            <a:extLst>
              <a:ext uri="{FF2B5EF4-FFF2-40B4-BE49-F238E27FC236}">
                <a16:creationId xmlns:a16="http://schemas.microsoft.com/office/drawing/2014/main" id="{5356E3F5-951B-8E51-1312-5CA8627FC3D2}"/>
              </a:ext>
              <a:ext uri="{C183D7F6-B498-43B3-948B-1728B52AA6E4}">
                <adec:decorative xmlns:adec="http://schemas.microsoft.com/office/drawing/2017/decorative" val="1"/>
              </a:ext>
            </a:extLst>
          </p:cNvPr>
          <p:cNvSpPr>
            <a:spLocks noGrp="1"/>
          </p:cNvSpPr>
          <p:nvPr>
            <p:ph type="body" sz="quarter" idx="14" hasCustomPrompt="1"/>
          </p:nvPr>
        </p:nvSpPr>
        <p:spPr>
          <a:xfrm>
            <a:off x="12300611" y="0"/>
            <a:ext cx="2052000" cy="6760029"/>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algn="l"/>
            <a:r>
              <a:rPr lang="nl-NL" sz="1050" noProof="1">
                <a:solidFill>
                  <a:schemeClr val="tx1"/>
                </a:solidFill>
              </a:rPr>
              <a:t>Je maakt een nieuwe dia aan door op ‘Nieuwe dia’ te klikken en een indeling te kiezen.</a:t>
            </a: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r>
              <a:rPr lang="nl-NL" sz="1050" noProof="1">
                <a:solidFill>
                  <a:schemeClr val="tx1"/>
                </a:solidFill>
              </a:rPr>
              <a:t>Klik op ‘Indeling’ om een dia te resetten of om een andere indeling te kiezen.</a:t>
            </a:r>
            <a:br>
              <a:rPr lang="nl-NL" sz="1050" noProof="1">
                <a:solidFill>
                  <a:schemeClr val="tx1"/>
                </a:solidFill>
              </a:rPr>
            </a:br>
            <a:br>
              <a:rPr lang="nl-NL" sz="1050" noProof="1">
                <a:solidFill>
                  <a:schemeClr val="tx1"/>
                </a:solidFill>
              </a:rPr>
            </a:br>
            <a:r>
              <a:rPr lang="nl-NL" sz="1050" noProof="1">
                <a:solidFill>
                  <a:schemeClr val="tx1"/>
                </a:solidFill>
              </a:rPr>
              <a:t>Tekststijlen</a:t>
            </a:r>
            <a:br>
              <a:rPr lang="nl-NL" sz="1050" noProof="1">
                <a:solidFill>
                  <a:schemeClr val="tx1"/>
                </a:solidFill>
              </a:rPr>
            </a:br>
            <a:r>
              <a:rPr lang="nl-NL" sz="1050" noProof="1">
                <a:solidFill>
                  <a:schemeClr val="tx1"/>
                </a:solidFill>
              </a:rPr>
              <a:t>De tekst in dia’s met tekstvlakken hebben 9 niveaus. Je wisselt van stijl met de knoppen               . Je kunt het niveau ook verhogen of verlagen met de toetscombinatie Alt+shift+&lt; Alt+Shift+&gt;</a:t>
            </a:r>
            <a:br>
              <a:rPr lang="nl-NL" sz="1050" noProof="1">
                <a:solidFill>
                  <a:schemeClr val="tx1"/>
                </a:solidFill>
              </a:rPr>
            </a:br>
            <a:br>
              <a:rPr lang="nl-NL" sz="1050" noProof="1">
                <a:solidFill>
                  <a:schemeClr val="tx1"/>
                </a:solidFill>
              </a:rPr>
            </a:br>
            <a:r>
              <a:rPr lang="nl-NL" sz="1050" noProof="1">
                <a:solidFill>
                  <a:schemeClr val="tx1"/>
                </a:solidFill>
              </a:rPr>
              <a:t>Let op: Gebruik niet de standaard opsommingsknoppen van MS Office om de stijl te veranderen.</a:t>
            </a:r>
            <a:br>
              <a:rPr lang="nl-NL" sz="1050" noProof="1">
                <a:solidFill>
                  <a:schemeClr val="tx1"/>
                </a:solidFill>
              </a:rPr>
            </a:br>
            <a:br>
              <a:rPr lang="nl-NL" sz="1050" noProof="1">
                <a:solidFill>
                  <a:schemeClr val="tx1"/>
                </a:solidFill>
              </a:rPr>
            </a:br>
            <a:r>
              <a:rPr lang="nl-NL" sz="1050" noProof="1">
                <a:solidFill>
                  <a:schemeClr val="tx1"/>
                </a:solidFill>
              </a:rPr>
              <a:t>Het 1e, 2e en 3e niveau hebben een opsommingsteken. Het 4e niveau is bold en geschikt voor kopjes. Gebruik het 5e niveau voor de basistekst. Niveau 4 en 5 lijnen links uit. Het 6e, 7e en achtste niveau lijnen uit onder het 1e, 2e of 3e opsommingsteken. Het 9e niveau heeft een kleinere lettergrootte dat links uitlijnt. Dit niveau is bijvoorbeeld geschikt voor een bijschrift.</a:t>
            </a:r>
            <a:br>
              <a:rPr lang="nl-NL" sz="1050" noProof="1">
                <a:solidFill>
                  <a:schemeClr val="tx1"/>
                </a:solidFill>
              </a:rPr>
            </a:br>
            <a:br>
              <a:rPr lang="nl-NL" sz="1050" noProof="1">
                <a:solidFill>
                  <a:schemeClr val="tx1"/>
                </a:solidFill>
              </a:rPr>
            </a:br>
            <a:r>
              <a:rPr lang="nl-BE" sz="1050" noProof="1">
                <a:solidFill>
                  <a:schemeClr val="tx1"/>
                </a:solidFill>
              </a:rPr>
              <a:t>Deze uitleg wordt niet geprint of getoond in de presentatie. Deze uitleg verwijder je door op de rand van het frame en de rand van de afbeelding te klikken. Kies delete. </a:t>
            </a:r>
            <a:endParaRPr lang="nl-NL" sz="1050" noProof="1">
              <a:solidFill>
                <a:schemeClr val="tx1"/>
              </a:solidFill>
            </a:endParaRPr>
          </a:p>
        </p:txBody>
      </p:sp>
    </p:spTree>
    <p:extLst>
      <p:ext uri="{BB962C8B-B14F-4D97-AF65-F5344CB8AC3E}">
        <p14:creationId xmlns:p14="http://schemas.microsoft.com/office/powerpoint/2010/main" val="2238017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Vervolgdia, beeld links (breed) + kader rechts]">
    <p:spTree>
      <p:nvGrpSpPr>
        <p:cNvPr id="1" name=""/>
        <p:cNvGrpSpPr/>
        <p:nvPr/>
      </p:nvGrpSpPr>
      <p:grpSpPr>
        <a:xfrm>
          <a:off x="0" y="0"/>
          <a:ext cx="0" cy="0"/>
          <a:chOff x="0" y="0"/>
          <a:chExt cx="0" cy="0"/>
        </a:xfrm>
      </p:grpSpPr>
      <p:sp>
        <p:nvSpPr>
          <p:cNvPr id="7" name="Frame 1">
            <a:extLst>
              <a:ext uri="{FF2B5EF4-FFF2-40B4-BE49-F238E27FC236}">
                <a16:creationId xmlns:a16="http://schemas.microsoft.com/office/drawing/2014/main" id="{710A79A0-FA7E-EF71-7606-F6E05E50F939}"/>
              </a:ext>
            </a:extLst>
          </p:cNvPr>
          <p:cNvSpPr>
            <a:spLocks noSelect="1"/>
          </p:cNvSpPr>
          <p:nvPr userDrawn="1"/>
        </p:nvSpPr>
        <p:spPr bwMode="black">
          <a:xfrm>
            <a:off x="203200" y="182563"/>
            <a:ext cx="476250" cy="1617662"/>
          </a:xfrm>
          <a:custGeom>
            <a:avLst/>
            <a:gdLst>
              <a:gd name="T0" fmla="*/ 300 w 300"/>
              <a:gd name="T1" fmla="*/ 779 h 1019"/>
              <a:gd name="T2" fmla="*/ 210 w 300"/>
              <a:gd name="T3" fmla="*/ 869 h 1019"/>
              <a:gd name="T4" fmla="*/ 300 w 300"/>
              <a:gd name="T5" fmla="*/ 959 h 1019"/>
              <a:gd name="T6" fmla="*/ 240 w 300"/>
              <a:gd name="T7" fmla="*/ 1019 h 1019"/>
              <a:gd name="T8" fmla="*/ 150 w 300"/>
              <a:gd name="T9" fmla="*/ 929 h 1019"/>
              <a:gd name="T10" fmla="*/ 60 w 300"/>
              <a:gd name="T11" fmla="*/ 1019 h 1019"/>
              <a:gd name="T12" fmla="*/ 0 w 300"/>
              <a:gd name="T13" fmla="*/ 959 h 1019"/>
              <a:gd name="T14" fmla="*/ 90 w 300"/>
              <a:gd name="T15" fmla="*/ 869 h 1019"/>
              <a:gd name="T16" fmla="*/ 0 w 300"/>
              <a:gd name="T17" fmla="*/ 779 h 1019"/>
              <a:gd name="T18" fmla="*/ 60 w 300"/>
              <a:gd name="T19" fmla="*/ 719 h 1019"/>
              <a:gd name="T20" fmla="*/ 150 w 300"/>
              <a:gd name="T21" fmla="*/ 809 h 1019"/>
              <a:gd name="T22" fmla="*/ 240 w 300"/>
              <a:gd name="T23" fmla="*/ 719 h 1019"/>
              <a:gd name="T24" fmla="*/ 300 w 300"/>
              <a:gd name="T25" fmla="*/ 779 h 1019"/>
              <a:gd name="T26" fmla="*/ 300 w 300"/>
              <a:gd name="T27" fmla="*/ 60 h 1019"/>
              <a:gd name="T28" fmla="*/ 240 w 300"/>
              <a:gd name="T29" fmla="*/ 0 h 1019"/>
              <a:gd name="T30" fmla="*/ 150 w 300"/>
              <a:gd name="T31" fmla="*/ 90 h 1019"/>
              <a:gd name="T32" fmla="*/ 60 w 300"/>
              <a:gd name="T33" fmla="*/ 0 h 1019"/>
              <a:gd name="T34" fmla="*/ 0 w 300"/>
              <a:gd name="T35" fmla="*/ 60 h 1019"/>
              <a:gd name="T36" fmla="*/ 90 w 300"/>
              <a:gd name="T37" fmla="*/ 150 h 1019"/>
              <a:gd name="T38" fmla="*/ 0 w 300"/>
              <a:gd name="T39" fmla="*/ 239 h 1019"/>
              <a:gd name="T40" fmla="*/ 60 w 300"/>
              <a:gd name="T41" fmla="*/ 299 h 1019"/>
              <a:gd name="T42" fmla="*/ 150 w 300"/>
              <a:gd name="T43" fmla="*/ 209 h 1019"/>
              <a:gd name="T44" fmla="*/ 240 w 300"/>
              <a:gd name="T45" fmla="*/ 299 h 1019"/>
              <a:gd name="T46" fmla="*/ 300 w 300"/>
              <a:gd name="T47" fmla="*/ 239 h 1019"/>
              <a:gd name="T48" fmla="*/ 210 w 300"/>
              <a:gd name="T49" fmla="*/ 150 h 1019"/>
              <a:gd name="T50" fmla="*/ 300 w 300"/>
              <a:gd name="T51" fmla="*/ 60 h 1019"/>
              <a:gd name="T52" fmla="*/ 240 w 300"/>
              <a:gd name="T53" fmla="*/ 360 h 1019"/>
              <a:gd name="T54" fmla="*/ 150 w 300"/>
              <a:gd name="T55" fmla="*/ 450 h 1019"/>
              <a:gd name="T56" fmla="*/ 60 w 300"/>
              <a:gd name="T57" fmla="*/ 360 h 1019"/>
              <a:gd name="T58" fmla="*/ 0 w 300"/>
              <a:gd name="T59" fmla="*/ 420 h 1019"/>
              <a:gd name="T60" fmla="*/ 90 w 300"/>
              <a:gd name="T61" fmla="*/ 510 h 1019"/>
              <a:gd name="T62" fmla="*/ 0 w 300"/>
              <a:gd name="T63" fmla="*/ 599 h 1019"/>
              <a:gd name="T64" fmla="*/ 60 w 300"/>
              <a:gd name="T65" fmla="*/ 659 h 1019"/>
              <a:gd name="T66" fmla="*/ 150 w 300"/>
              <a:gd name="T67" fmla="*/ 569 h 1019"/>
              <a:gd name="T68" fmla="*/ 240 w 300"/>
              <a:gd name="T69" fmla="*/ 659 h 1019"/>
              <a:gd name="T70" fmla="*/ 300 w 300"/>
              <a:gd name="T71" fmla="*/ 599 h 1019"/>
              <a:gd name="T72" fmla="*/ 210 w 300"/>
              <a:gd name="T73" fmla="*/ 510 h 1019"/>
              <a:gd name="T74" fmla="*/ 300 w 300"/>
              <a:gd name="T75" fmla="*/ 420 h 1019"/>
              <a:gd name="T76" fmla="*/ 240 w 300"/>
              <a:gd name="T77" fmla="*/ 360 h 10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0" h="1019">
                <a:moveTo>
                  <a:pt x="300" y="779"/>
                </a:moveTo>
                <a:lnTo>
                  <a:pt x="210" y="869"/>
                </a:lnTo>
                <a:lnTo>
                  <a:pt x="300" y="959"/>
                </a:lnTo>
                <a:lnTo>
                  <a:pt x="240" y="1019"/>
                </a:lnTo>
                <a:lnTo>
                  <a:pt x="150" y="929"/>
                </a:lnTo>
                <a:lnTo>
                  <a:pt x="60" y="1019"/>
                </a:lnTo>
                <a:lnTo>
                  <a:pt x="0" y="959"/>
                </a:lnTo>
                <a:lnTo>
                  <a:pt x="90" y="869"/>
                </a:lnTo>
                <a:lnTo>
                  <a:pt x="0" y="779"/>
                </a:lnTo>
                <a:lnTo>
                  <a:pt x="60" y="719"/>
                </a:lnTo>
                <a:lnTo>
                  <a:pt x="150" y="809"/>
                </a:lnTo>
                <a:lnTo>
                  <a:pt x="240" y="719"/>
                </a:lnTo>
                <a:lnTo>
                  <a:pt x="300" y="779"/>
                </a:lnTo>
                <a:close/>
                <a:moveTo>
                  <a:pt x="300" y="60"/>
                </a:moveTo>
                <a:lnTo>
                  <a:pt x="240" y="0"/>
                </a:lnTo>
                <a:lnTo>
                  <a:pt x="150" y="90"/>
                </a:lnTo>
                <a:lnTo>
                  <a:pt x="60" y="0"/>
                </a:lnTo>
                <a:lnTo>
                  <a:pt x="0" y="60"/>
                </a:lnTo>
                <a:lnTo>
                  <a:pt x="90" y="150"/>
                </a:lnTo>
                <a:lnTo>
                  <a:pt x="0" y="239"/>
                </a:lnTo>
                <a:lnTo>
                  <a:pt x="60" y="299"/>
                </a:lnTo>
                <a:lnTo>
                  <a:pt x="150" y="209"/>
                </a:lnTo>
                <a:lnTo>
                  <a:pt x="240" y="299"/>
                </a:lnTo>
                <a:lnTo>
                  <a:pt x="300" y="239"/>
                </a:lnTo>
                <a:lnTo>
                  <a:pt x="210" y="150"/>
                </a:lnTo>
                <a:lnTo>
                  <a:pt x="300" y="60"/>
                </a:lnTo>
                <a:close/>
                <a:moveTo>
                  <a:pt x="240" y="360"/>
                </a:moveTo>
                <a:lnTo>
                  <a:pt x="150" y="450"/>
                </a:lnTo>
                <a:lnTo>
                  <a:pt x="60" y="360"/>
                </a:lnTo>
                <a:lnTo>
                  <a:pt x="0" y="420"/>
                </a:lnTo>
                <a:lnTo>
                  <a:pt x="90" y="510"/>
                </a:lnTo>
                <a:lnTo>
                  <a:pt x="0" y="599"/>
                </a:lnTo>
                <a:lnTo>
                  <a:pt x="60" y="659"/>
                </a:lnTo>
                <a:lnTo>
                  <a:pt x="150" y="569"/>
                </a:lnTo>
                <a:lnTo>
                  <a:pt x="240" y="659"/>
                </a:lnTo>
                <a:lnTo>
                  <a:pt x="300" y="599"/>
                </a:lnTo>
                <a:lnTo>
                  <a:pt x="210" y="510"/>
                </a:lnTo>
                <a:lnTo>
                  <a:pt x="300" y="420"/>
                </a:lnTo>
                <a:lnTo>
                  <a:pt x="240" y="360"/>
                </a:lnTo>
                <a:close/>
              </a:path>
            </a:pathLst>
          </a:custGeom>
          <a:solidFill>
            <a:srgbClr val="E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 name="01_Picture placeholder JU 2 [PHJU]">
            <a:extLst>
              <a:ext uri="{FF2B5EF4-FFF2-40B4-BE49-F238E27FC236}">
                <a16:creationId xmlns:a16="http://schemas.microsoft.com/office/drawing/2014/main" id="{FDE61221-0BA4-4C46-41FF-0E870929141E}"/>
              </a:ext>
            </a:extLst>
          </p:cNvPr>
          <p:cNvSpPr>
            <a:spLocks noGrp="1" noSelect="1"/>
          </p:cNvSpPr>
          <p:nvPr>
            <p:ph type="pic" sz="quarter" idx="10" hasCustomPrompt="1"/>
          </p:nvPr>
        </p:nvSpPr>
        <p:spPr bwMode="gray">
          <a:xfrm>
            <a:off x="912933" y="2053440"/>
            <a:ext cx="5349600" cy="4313880"/>
          </a:xfrm>
          <a:custGeom>
            <a:avLst/>
            <a:gdLst>
              <a:gd name="connsiteX0" fmla="*/ 0 w 6432000"/>
              <a:gd name="connsiteY0" fmla="*/ 0 h 4296000"/>
              <a:gd name="connsiteX1" fmla="*/ 6432000 w 6432000"/>
              <a:gd name="connsiteY1" fmla="*/ 0 h 4296000"/>
              <a:gd name="connsiteX2" fmla="*/ 6432000 w 6432000"/>
              <a:gd name="connsiteY2" fmla="*/ 4296000 h 4296000"/>
              <a:gd name="connsiteX3" fmla="*/ 0 w 6432000"/>
              <a:gd name="connsiteY3" fmla="*/ 4296000 h 4296000"/>
            </a:gdLst>
            <a:ahLst/>
            <a:cxnLst>
              <a:cxn ang="0">
                <a:pos x="connsiteX0" y="connsiteY0"/>
              </a:cxn>
              <a:cxn ang="0">
                <a:pos x="connsiteX1" y="connsiteY1"/>
              </a:cxn>
              <a:cxn ang="0">
                <a:pos x="connsiteX2" y="connsiteY2"/>
              </a:cxn>
              <a:cxn ang="0">
                <a:pos x="connsiteX3" y="connsiteY3"/>
              </a:cxn>
            </a:cxnLst>
            <a:rect l="l" t="t" r="r" b="b"/>
            <a:pathLst>
              <a:path w="6432000" h="4296000">
                <a:moveTo>
                  <a:pt x="0" y="0"/>
                </a:moveTo>
                <a:lnTo>
                  <a:pt x="6432000" y="0"/>
                </a:lnTo>
                <a:lnTo>
                  <a:pt x="6432000" y="4296000"/>
                </a:lnTo>
                <a:lnTo>
                  <a:pt x="0" y="4296000"/>
                </a:lnTo>
                <a:close/>
              </a:path>
            </a:pathLst>
          </a:custGeom>
        </p:spPr>
        <p:txBody>
          <a:bodyPr wrap="square">
            <a:noAutofit/>
          </a:bodyPr>
          <a:lstStyle>
            <a:lvl1pPr marL="0" indent="0">
              <a:buNone/>
              <a:defRPr b="0" baseline="0"/>
            </a:lvl1pPr>
          </a:lstStyle>
          <a:p>
            <a:r>
              <a:rPr lang="nl-NL" dirty="0"/>
              <a:t>[Afbeelding]</a:t>
            </a:r>
          </a:p>
        </p:txBody>
      </p:sp>
      <p:sp>
        <p:nvSpPr>
          <p:cNvPr id="3" name="02_Content Placeholder 3 [PHJU]">
            <a:extLst>
              <a:ext uri="{FF2B5EF4-FFF2-40B4-BE49-F238E27FC236}">
                <a16:creationId xmlns:a16="http://schemas.microsoft.com/office/drawing/2014/main" id="{AB8B4886-2001-E35A-D470-E9A382DDC1F2}"/>
              </a:ext>
            </a:extLst>
          </p:cNvPr>
          <p:cNvSpPr>
            <a:spLocks noGrp="1" noSelect="1"/>
          </p:cNvSpPr>
          <p:nvPr>
            <p:ph idx="1" hasCustomPrompt="1"/>
          </p:nvPr>
        </p:nvSpPr>
        <p:spPr bwMode="gray">
          <a:xfrm>
            <a:off x="6608233" y="2053440"/>
            <a:ext cx="5113500" cy="4313880"/>
          </a:xfrm>
        </p:spPr>
        <p:txBody>
          <a:bodyPr/>
          <a:lstStyle>
            <a:lvl1pPr>
              <a:defRPr/>
            </a:lvl1pPr>
          </a:lstStyle>
          <a:p>
            <a:pPr lvl="0"/>
            <a:r>
              <a:rPr lang="nl-NL" noProof="1"/>
              <a:t>[</a:t>
            </a:r>
            <a:r>
              <a:rPr lang="nl-NL" dirty="0"/>
              <a:t>Typ tekst of klik op een pictogram om een object in te voegen</a:t>
            </a:r>
            <a:r>
              <a:rPr lang="nl-NL" noProof="1"/>
              <a:t>]</a:t>
            </a:r>
          </a:p>
        </p:txBody>
      </p:sp>
      <p:sp>
        <p:nvSpPr>
          <p:cNvPr id="4" name="Date Placeholder 4">
            <a:extLst>
              <a:ext uri="{FF2B5EF4-FFF2-40B4-BE49-F238E27FC236}">
                <a16:creationId xmlns:a16="http://schemas.microsoft.com/office/drawing/2014/main" id="{46529E3B-A204-F974-A183-DAA171F4DAC5}"/>
              </a:ext>
            </a:extLst>
          </p:cNvPr>
          <p:cNvSpPr>
            <a:spLocks noGrp="1" noSelect="1"/>
          </p:cNvSpPr>
          <p:nvPr>
            <p:ph type="dt" sz="half" idx="11"/>
          </p:nvPr>
        </p:nvSpPr>
        <p:spPr bwMode="gray">
          <a:xfrm>
            <a:off x="10258560" y="6525000"/>
            <a:ext cx="1008000" cy="240120"/>
          </a:xfrm>
        </p:spPr>
        <p:txBody>
          <a:bodyPr/>
          <a:lstStyle/>
          <a:p>
            <a:fld id="{E96C371A-28A4-44B0-8C76-5B561D9F1357}" type="datetime1">
              <a:rPr lang="nl-NL" smtClean="0"/>
              <a:t>24-6-2024</a:t>
            </a:fld>
            <a:endParaRPr lang="nl-NL" dirty="0"/>
          </a:p>
        </p:txBody>
      </p:sp>
      <p:sp>
        <p:nvSpPr>
          <p:cNvPr id="5" name="Footer Placeholder 5">
            <a:extLst>
              <a:ext uri="{FF2B5EF4-FFF2-40B4-BE49-F238E27FC236}">
                <a16:creationId xmlns:a16="http://schemas.microsoft.com/office/drawing/2014/main" id="{B9E78DCA-3344-CA6A-5E2A-17808870E664}"/>
              </a:ext>
            </a:extLst>
          </p:cNvPr>
          <p:cNvSpPr>
            <a:spLocks noGrp="1" noSelect="1"/>
          </p:cNvSpPr>
          <p:nvPr>
            <p:ph type="ftr" sz="quarter" idx="12"/>
          </p:nvPr>
        </p:nvSpPr>
        <p:spPr bwMode="gray">
          <a:xfrm>
            <a:off x="918720" y="6525000"/>
            <a:ext cx="8255880" cy="240120"/>
          </a:xfrm>
        </p:spPr>
        <p:txBody>
          <a:bodyPr/>
          <a:lstStyle/>
          <a:p>
            <a:endParaRPr lang="nl-NL" dirty="0"/>
          </a:p>
        </p:txBody>
      </p:sp>
      <p:sp>
        <p:nvSpPr>
          <p:cNvPr id="6" name="Slide Number Placeholder 6">
            <a:extLst>
              <a:ext uri="{FF2B5EF4-FFF2-40B4-BE49-F238E27FC236}">
                <a16:creationId xmlns:a16="http://schemas.microsoft.com/office/drawing/2014/main" id="{9C4FC76F-2EAE-7F6B-FE22-F58D80502FE0}"/>
              </a:ext>
            </a:extLst>
          </p:cNvPr>
          <p:cNvSpPr>
            <a:spLocks noGrp="1" noSelect="1"/>
          </p:cNvSpPr>
          <p:nvPr>
            <p:ph type="sldNum" sz="quarter" idx="13"/>
          </p:nvPr>
        </p:nvSpPr>
        <p:spPr bwMode="gray">
          <a:xfrm>
            <a:off x="11334600" y="6525000"/>
            <a:ext cx="384120" cy="240120"/>
          </a:xfrm>
        </p:spPr>
        <p:txBody>
          <a:bodyPr/>
          <a:lstStyle/>
          <a:p>
            <a:pPr algn="l"/>
            <a:r>
              <a:rPr lang="nl-NL" dirty="0"/>
              <a:t>| </a:t>
            </a:r>
            <a:fld id="{6C885DEC-5AE5-4403-A92E-278225061E43}" type="slidenum">
              <a:rPr lang="nl-NL" smtClean="0"/>
              <a:pPr algn="l"/>
              <a:t>‹nr.›</a:t>
            </a:fld>
            <a:endParaRPr lang="nl-NL" dirty="0"/>
          </a:p>
        </p:txBody>
      </p:sp>
      <p:sp>
        <p:nvSpPr>
          <p:cNvPr id="8" name="Instruction Rectangle 7 {PHJU} (JU-Free)">
            <a:extLst>
              <a:ext uri="{FF2B5EF4-FFF2-40B4-BE49-F238E27FC236}">
                <a16:creationId xmlns:a16="http://schemas.microsoft.com/office/drawing/2014/main" id="{5A84DD37-61D8-D05C-453D-EFB56F692858}"/>
              </a:ext>
              <a:ext uri="{C183D7F6-B498-43B3-948B-1728B52AA6E4}">
                <adec:decorative xmlns:adec="http://schemas.microsoft.com/office/drawing/2017/decorative" val="1"/>
              </a:ext>
            </a:extLst>
          </p:cNvPr>
          <p:cNvSpPr>
            <a:spLocks noGrp="1"/>
          </p:cNvSpPr>
          <p:nvPr>
            <p:ph type="body" sz="quarter" idx="15" hasCustomPrompt="1"/>
          </p:nvPr>
        </p:nvSpPr>
        <p:spPr bwMode="ltGray">
          <a:xfrm>
            <a:off x="13484902" y="2398140"/>
            <a:ext cx="364972" cy="176772"/>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2"/>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9" name="Instruction Rectangle 8 {PHJU} (JU-Free)">
            <a:extLst>
              <a:ext uri="{FF2B5EF4-FFF2-40B4-BE49-F238E27FC236}">
                <a16:creationId xmlns:a16="http://schemas.microsoft.com/office/drawing/2014/main" id="{CB612601-A780-E02A-EDE6-807F0EC2A168}"/>
              </a:ext>
              <a:ext uri="{C183D7F6-B498-43B3-948B-1728B52AA6E4}">
                <adec:decorative xmlns:adec="http://schemas.microsoft.com/office/drawing/2017/decorative" val="1"/>
              </a:ext>
            </a:extLst>
          </p:cNvPr>
          <p:cNvSpPr>
            <a:spLocks noGrp="1"/>
          </p:cNvSpPr>
          <p:nvPr>
            <p:ph type="body" sz="quarter" idx="18" hasCustomPrompt="1"/>
          </p:nvPr>
        </p:nvSpPr>
        <p:spPr bwMode="ltGray">
          <a:xfrm>
            <a:off x="12358467" y="538956"/>
            <a:ext cx="1366284" cy="719927"/>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3"/>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10" name="Instructie 9 (JU-Free)">
            <a:extLst>
              <a:ext uri="{FF2B5EF4-FFF2-40B4-BE49-F238E27FC236}">
                <a16:creationId xmlns:a16="http://schemas.microsoft.com/office/drawing/2014/main" id="{25AAABED-5D01-18B5-188F-4EF070634FBE}"/>
              </a:ext>
              <a:ext uri="{C183D7F6-B498-43B3-948B-1728B52AA6E4}">
                <adec:decorative xmlns:adec="http://schemas.microsoft.com/office/drawing/2017/decorative" val="1"/>
              </a:ext>
            </a:extLst>
          </p:cNvPr>
          <p:cNvSpPr>
            <a:spLocks noGrp="1"/>
          </p:cNvSpPr>
          <p:nvPr>
            <p:ph type="body" sz="quarter" idx="14" hasCustomPrompt="1"/>
          </p:nvPr>
        </p:nvSpPr>
        <p:spPr>
          <a:xfrm>
            <a:off x="12300611" y="0"/>
            <a:ext cx="2052000" cy="6760029"/>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algn="l"/>
            <a:r>
              <a:rPr lang="nl-NL" sz="1050" noProof="1">
                <a:solidFill>
                  <a:schemeClr val="tx1"/>
                </a:solidFill>
              </a:rPr>
              <a:t>Je maakt een nieuwe dia aan door op ‘Nieuwe dia’ te klikken en een indeling te kiezen.</a:t>
            </a: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r>
              <a:rPr lang="nl-NL" sz="1050" noProof="1">
                <a:solidFill>
                  <a:schemeClr val="tx1"/>
                </a:solidFill>
              </a:rPr>
              <a:t>Klik op ‘Indeling’ om een dia te resetten of om een andere indeling te kiezen.</a:t>
            </a:r>
            <a:br>
              <a:rPr lang="nl-NL" sz="1050" noProof="1">
                <a:solidFill>
                  <a:schemeClr val="tx1"/>
                </a:solidFill>
              </a:rPr>
            </a:br>
            <a:br>
              <a:rPr lang="nl-NL" sz="1050" noProof="1">
                <a:solidFill>
                  <a:schemeClr val="tx1"/>
                </a:solidFill>
              </a:rPr>
            </a:br>
            <a:r>
              <a:rPr lang="nl-NL" sz="1050" noProof="1">
                <a:solidFill>
                  <a:schemeClr val="tx1"/>
                </a:solidFill>
              </a:rPr>
              <a:t>Tekststijlen</a:t>
            </a:r>
            <a:br>
              <a:rPr lang="nl-NL" sz="1050" noProof="1">
                <a:solidFill>
                  <a:schemeClr val="tx1"/>
                </a:solidFill>
              </a:rPr>
            </a:br>
            <a:r>
              <a:rPr lang="nl-NL" sz="1050" noProof="1">
                <a:solidFill>
                  <a:schemeClr val="tx1"/>
                </a:solidFill>
              </a:rPr>
              <a:t>De tekst in dia’s met tekstvlakken hebben 9 niveaus. Je wisselt van stijl met de knoppen               . Je kunt het niveau ook verhogen of verlagen met de toetscombinatie Alt+shift+&lt; Alt+Shift+&gt;</a:t>
            </a:r>
            <a:br>
              <a:rPr lang="nl-NL" sz="1050" noProof="1">
                <a:solidFill>
                  <a:schemeClr val="tx1"/>
                </a:solidFill>
              </a:rPr>
            </a:br>
            <a:br>
              <a:rPr lang="nl-NL" sz="1050" noProof="1">
                <a:solidFill>
                  <a:schemeClr val="tx1"/>
                </a:solidFill>
              </a:rPr>
            </a:br>
            <a:r>
              <a:rPr lang="nl-NL" sz="1050" noProof="1">
                <a:solidFill>
                  <a:schemeClr val="tx1"/>
                </a:solidFill>
              </a:rPr>
              <a:t>Let op: Gebruik niet de standaard opsommingsknoppen van MS Office om de stijl te veranderen.</a:t>
            </a:r>
            <a:br>
              <a:rPr lang="nl-NL" sz="1050" noProof="1">
                <a:solidFill>
                  <a:schemeClr val="tx1"/>
                </a:solidFill>
              </a:rPr>
            </a:br>
            <a:br>
              <a:rPr lang="nl-NL" sz="1050" noProof="1">
                <a:solidFill>
                  <a:schemeClr val="tx1"/>
                </a:solidFill>
              </a:rPr>
            </a:br>
            <a:r>
              <a:rPr lang="nl-NL" sz="1050" noProof="1">
                <a:solidFill>
                  <a:schemeClr val="tx1"/>
                </a:solidFill>
              </a:rPr>
              <a:t>Het 1e, 2e en 3e niveau hebben een opsommingsteken. Het 4e niveau is bold en geschikt voor kopjes. Gebruik het 5e niveau voor de basistekst. Niveau 4 en 5 lijnen links uit. Het 6e, 7e en achtste niveau lijnen uit onder het 1e, 2e of 3e opsommingsteken. Het 9e niveau heeft een kleinere lettergrootte dat links uitlijnt. Dit niveau is bijvoorbeeld geschikt voor een bijschrift.</a:t>
            </a:r>
            <a:br>
              <a:rPr lang="nl-NL" sz="1050" noProof="1">
                <a:solidFill>
                  <a:schemeClr val="tx1"/>
                </a:solidFill>
              </a:rPr>
            </a:br>
            <a:br>
              <a:rPr lang="nl-NL" sz="1050" noProof="1">
                <a:solidFill>
                  <a:schemeClr val="tx1"/>
                </a:solidFill>
              </a:rPr>
            </a:br>
            <a:r>
              <a:rPr lang="nl-BE" sz="1050" noProof="1">
                <a:solidFill>
                  <a:schemeClr val="tx1"/>
                </a:solidFill>
              </a:rPr>
              <a:t>Deze uitleg wordt niet geprint of getoond in de presentatie. Deze uitleg verwijder je door op de rand van het frame en de rand van de afbeelding te klikken. Kies delete. </a:t>
            </a:r>
            <a:endParaRPr lang="nl-NL" sz="1050" noProof="1">
              <a:solidFill>
                <a:schemeClr val="tx1"/>
              </a:solidFill>
            </a:endParaRPr>
          </a:p>
        </p:txBody>
      </p:sp>
    </p:spTree>
    <p:extLst>
      <p:ext uri="{BB962C8B-B14F-4D97-AF65-F5344CB8AC3E}">
        <p14:creationId xmlns:p14="http://schemas.microsoft.com/office/powerpoint/2010/main" val="839056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Vervolgdia, beeld links (hoog) + kader rechts]">
    <p:spTree>
      <p:nvGrpSpPr>
        <p:cNvPr id="1" name=""/>
        <p:cNvGrpSpPr/>
        <p:nvPr/>
      </p:nvGrpSpPr>
      <p:grpSpPr>
        <a:xfrm>
          <a:off x="0" y="0"/>
          <a:ext cx="0" cy="0"/>
          <a:chOff x="0" y="0"/>
          <a:chExt cx="0" cy="0"/>
        </a:xfrm>
      </p:grpSpPr>
      <p:grpSp>
        <p:nvGrpSpPr>
          <p:cNvPr id="14" name="logo 1">
            <a:extLst>
              <a:ext uri="{FF2B5EF4-FFF2-40B4-BE49-F238E27FC236}">
                <a16:creationId xmlns:a16="http://schemas.microsoft.com/office/drawing/2014/main" id="{D4138408-3D52-65CF-A50B-24BB14380E41}"/>
              </a:ext>
            </a:extLst>
          </p:cNvPr>
          <p:cNvGrpSpPr>
            <a:grpSpLocks noSelect="1"/>
          </p:cNvGrpSpPr>
          <p:nvPr userDrawn="1"/>
        </p:nvGrpSpPr>
        <p:grpSpPr bwMode="black">
          <a:xfrm>
            <a:off x="205317" y="182033"/>
            <a:ext cx="476251" cy="1619251"/>
            <a:chOff x="153988" y="136525"/>
            <a:chExt cx="357188" cy="1214438"/>
          </a:xfrm>
        </p:grpSpPr>
        <p:sp>
          <p:nvSpPr>
            <p:cNvPr id="15" name="Freeform 1">
              <a:extLst>
                <a:ext uri="{FF2B5EF4-FFF2-40B4-BE49-F238E27FC236}">
                  <a16:creationId xmlns:a16="http://schemas.microsoft.com/office/drawing/2014/main" id="{35EBA334-0D32-DF88-12CA-23800BB26E51}"/>
                </a:ext>
              </a:extLst>
            </p:cNvPr>
            <p:cNvSpPr>
              <a:spLocks noSelect="1"/>
            </p:cNvSpPr>
            <p:nvPr/>
          </p:nvSpPr>
          <p:spPr bwMode="black">
            <a:xfrm>
              <a:off x="153988" y="993775"/>
              <a:ext cx="357188" cy="357188"/>
            </a:xfrm>
            <a:custGeom>
              <a:avLst/>
              <a:gdLst/>
              <a:ahLst/>
              <a:cxnLst>
                <a:cxn ang="0">
                  <a:pos x="0" y="180"/>
                </a:cxn>
                <a:cxn ang="0">
                  <a:pos x="67" y="112"/>
                </a:cxn>
                <a:cxn ang="0">
                  <a:pos x="0" y="45"/>
                </a:cxn>
                <a:cxn ang="0">
                  <a:pos x="45" y="0"/>
                </a:cxn>
                <a:cxn ang="0">
                  <a:pos x="112" y="67"/>
                </a:cxn>
                <a:cxn ang="0">
                  <a:pos x="180" y="0"/>
                </a:cxn>
                <a:cxn ang="0">
                  <a:pos x="225" y="45"/>
                </a:cxn>
                <a:cxn ang="0">
                  <a:pos x="157" y="112"/>
                </a:cxn>
                <a:cxn ang="0">
                  <a:pos x="225" y="180"/>
                </a:cxn>
                <a:cxn ang="0">
                  <a:pos x="180" y="225"/>
                </a:cxn>
                <a:cxn ang="0">
                  <a:pos x="112" y="157"/>
                </a:cxn>
                <a:cxn ang="0">
                  <a:pos x="45" y="225"/>
                </a:cxn>
                <a:cxn ang="0">
                  <a:pos x="0" y="180"/>
                </a:cxn>
              </a:cxnLst>
              <a:rect l="0" t="0" r="r" b="b"/>
              <a:pathLst>
                <a:path w="225" h="225">
                  <a:moveTo>
                    <a:pt x="0" y="180"/>
                  </a:moveTo>
                  <a:lnTo>
                    <a:pt x="67" y="112"/>
                  </a:lnTo>
                  <a:lnTo>
                    <a:pt x="0" y="45"/>
                  </a:lnTo>
                  <a:lnTo>
                    <a:pt x="45" y="0"/>
                  </a:lnTo>
                  <a:lnTo>
                    <a:pt x="112" y="67"/>
                  </a:lnTo>
                  <a:lnTo>
                    <a:pt x="180" y="0"/>
                  </a:lnTo>
                  <a:lnTo>
                    <a:pt x="225" y="45"/>
                  </a:lnTo>
                  <a:lnTo>
                    <a:pt x="157" y="112"/>
                  </a:lnTo>
                  <a:lnTo>
                    <a:pt x="225" y="180"/>
                  </a:lnTo>
                  <a:lnTo>
                    <a:pt x="180" y="225"/>
                  </a:lnTo>
                  <a:lnTo>
                    <a:pt x="112" y="157"/>
                  </a:lnTo>
                  <a:lnTo>
                    <a:pt x="45" y="225"/>
                  </a:lnTo>
                  <a:lnTo>
                    <a:pt x="0" y="18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nl-NL" sz="3200" dirty="0"/>
            </a:p>
          </p:txBody>
        </p:sp>
        <p:sp>
          <p:nvSpPr>
            <p:cNvPr id="16" name="Freeform 1">
              <a:extLst>
                <a:ext uri="{FF2B5EF4-FFF2-40B4-BE49-F238E27FC236}">
                  <a16:creationId xmlns:a16="http://schemas.microsoft.com/office/drawing/2014/main" id="{A668DCED-35D0-55C0-5533-57DF214F336F}"/>
                </a:ext>
              </a:extLst>
            </p:cNvPr>
            <p:cNvSpPr>
              <a:spLocks noSelect="1"/>
            </p:cNvSpPr>
            <p:nvPr/>
          </p:nvSpPr>
          <p:spPr bwMode="black">
            <a:xfrm>
              <a:off x="153988" y="136525"/>
              <a:ext cx="357188" cy="357188"/>
            </a:xfrm>
            <a:custGeom>
              <a:avLst/>
              <a:gdLst/>
              <a:ahLst/>
              <a:cxnLst>
                <a:cxn ang="0">
                  <a:pos x="0" y="180"/>
                </a:cxn>
                <a:cxn ang="0">
                  <a:pos x="67" y="112"/>
                </a:cxn>
                <a:cxn ang="0">
                  <a:pos x="0" y="45"/>
                </a:cxn>
                <a:cxn ang="0">
                  <a:pos x="45" y="0"/>
                </a:cxn>
                <a:cxn ang="0">
                  <a:pos x="112" y="67"/>
                </a:cxn>
                <a:cxn ang="0">
                  <a:pos x="180" y="0"/>
                </a:cxn>
                <a:cxn ang="0">
                  <a:pos x="225" y="45"/>
                </a:cxn>
                <a:cxn ang="0">
                  <a:pos x="157" y="112"/>
                </a:cxn>
                <a:cxn ang="0">
                  <a:pos x="225" y="180"/>
                </a:cxn>
                <a:cxn ang="0">
                  <a:pos x="180" y="225"/>
                </a:cxn>
                <a:cxn ang="0">
                  <a:pos x="112" y="157"/>
                </a:cxn>
                <a:cxn ang="0">
                  <a:pos x="45" y="225"/>
                </a:cxn>
                <a:cxn ang="0">
                  <a:pos x="0" y="180"/>
                </a:cxn>
              </a:cxnLst>
              <a:rect l="0" t="0" r="r" b="b"/>
              <a:pathLst>
                <a:path w="225" h="225">
                  <a:moveTo>
                    <a:pt x="0" y="180"/>
                  </a:moveTo>
                  <a:lnTo>
                    <a:pt x="67" y="112"/>
                  </a:lnTo>
                  <a:lnTo>
                    <a:pt x="0" y="45"/>
                  </a:lnTo>
                  <a:lnTo>
                    <a:pt x="45" y="0"/>
                  </a:lnTo>
                  <a:lnTo>
                    <a:pt x="112" y="67"/>
                  </a:lnTo>
                  <a:lnTo>
                    <a:pt x="180" y="0"/>
                  </a:lnTo>
                  <a:lnTo>
                    <a:pt x="225" y="45"/>
                  </a:lnTo>
                  <a:lnTo>
                    <a:pt x="157" y="112"/>
                  </a:lnTo>
                  <a:lnTo>
                    <a:pt x="225" y="180"/>
                  </a:lnTo>
                  <a:lnTo>
                    <a:pt x="180" y="225"/>
                  </a:lnTo>
                  <a:lnTo>
                    <a:pt x="112" y="157"/>
                  </a:lnTo>
                  <a:lnTo>
                    <a:pt x="45" y="225"/>
                  </a:lnTo>
                  <a:lnTo>
                    <a:pt x="0" y="18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nl-NL" sz="3200" dirty="0"/>
            </a:p>
          </p:txBody>
        </p:sp>
        <p:sp>
          <p:nvSpPr>
            <p:cNvPr id="17" name="Freeform 1">
              <a:extLst>
                <a:ext uri="{FF2B5EF4-FFF2-40B4-BE49-F238E27FC236}">
                  <a16:creationId xmlns:a16="http://schemas.microsoft.com/office/drawing/2014/main" id="{C8333877-AD81-6C01-6332-942BB7158F4F}"/>
                </a:ext>
              </a:extLst>
            </p:cNvPr>
            <p:cNvSpPr>
              <a:spLocks noSelect="1"/>
            </p:cNvSpPr>
            <p:nvPr/>
          </p:nvSpPr>
          <p:spPr bwMode="black">
            <a:xfrm>
              <a:off x="153988" y="565150"/>
              <a:ext cx="357188" cy="357188"/>
            </a:xfrm>
            <a:custGeom>
              <a:avLst/>
              <a:gdLst/>
              <a:ahLst/>
              <a:cxnLst>
                <a:cxn ang="0">
                  <a:pos x="0" y="180"/>
                </a:cxn>
                <a:cxn ang="0">
                  <a:pos x="67" y="112"/>
                </a:cxn>
                <a:cxn ang="0">
                  <a:pos x="0" y="45"/>
                </a:cxn>
                <a:cxn ang="0">
                  <a:pos x="45" y="0"/>
                </a:cxn>
                <a:cxn ang="0">
                  <a:pos x="112" y="68"/>
                </a:cxn>
                <a:cxn ang="0">
                  <a:pos x="180" y="0"/>
                </a:cxn>
                <a:cxn ang="0">
                  <a:pos x="225" y="45"/>
                </a:cxn>
                <a:cxn ang="0">
                  <a:pos x="157" y="112"/>
                </a:cxn>
                <a:cxn ang="0">
                  <a:pos x="225" y="180"/>
                </a:cxn>
                <a:cxn ang="0">
                  <a:pos x="180" y="225"/>
                </a:cxn>
                <a:cxn ang="0">
                  <a:pos x="112" y="157"/>
                </a:cxn>
                <a:cxn ang="0">
                  <a:pos x="45" y="225"/>
                </a:cxn>
                <a:cxn ang="0">
                  <a:pos x="0" y="180"/>
                </a:cxn>
              </a:cxnLst>
              <a:rect l="0" t="0" r="r" b="b"/>
              <a:pathLst>
                <a:path w="225" h="225">
                  <a:moveTo>
                    <a:pt x="0" y="180"/>
                  </a:moveTo>
                  <a:lnTo>
                    <a:pt x="67" y="112"/>
                  </a:lnTo>
                  <a:lnTo>
                    <a:pt x="0" y="45"/>
                  </a:lnTo>
                  <a:lnTo>
                    <a:pt x="45" y="0"/>
                  </a:lnTo>
                  <a:lnTo>
                    <a:pt x="112" y="68"/>
                  </a:lnTo>
                  <a:lnTo>
                    <a:pt x="180" y="0"/>
                  </a:lnTo>
                  <a:lnTo>
                    <a:pt x="225" y="45"/>
                  </a:lnTo>
                  <a:lnTo>
                    <a:pt x="157" y="112"/>
                  </a:lnTo>
                  <a:lnTo>
                    <a:pt x="225" y="180"/>
                  </a:lnTo>
                  <a:lnTo>
                    <a:pt x="180" y="225"/>
                  </a:lnTo>
                  <a:lnTo>
                    <a:pt x="112" y="157"/>
                  </a:lnTo>
                  <a:lnTo>
                    <a:pt x="45" y="225"/>
                  </a:lnTo>
                  <a:lnTo>
                    <a:pt x="0" y="18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nl-NL" sz="3200" dirty="0"/>
            </a:p>
          </p:txBody>
        </p:sp>
      </p:grpSp>
      <p:sp>
        <p:nvSpPr>
          <p:cNvPr id="2" name="01_Picture placeholder JU 2 [PHJU]">
            <a:extLst>
              <a:ext uri="{FF2B5EF4-FFF2-40B4-BE49-F238E27FC236}">
                <a16:creationId xmlns:a16="http://schemas.microsoft.com/office/drawing/2014/main" id="{DABF7C2E-D5F2-1282-09B0-A38D1402072E}"/>
              </a:ext>
            </a:extLst>
          </p:cNvPr>
          <p:cNvSpPr>
            <a:spLocks noGrp="1" noSelect="1"/>
          </p:cNvSpPr>
          <p:nvPr>
            <p:ph type="pic" sz="quarter" idx="10" hasCustomPrompt="1"/>
          </p:nvPr>
        </p:nvSpPr>
        <p:spPr bwMode="gray">
          <a:xfrm>
            <a:off x="918720" y="1017720"/>
            <a:ext cx="4280400" cy="5349600"/>
          </a:xfrm>
          <a:custGeom>
            <a:avLst/>
            <a:gdLst>
              <a:gd name="connsiteX0" fmla="*/ 0 w 4584000"/>
              <a:gd name="connsiteY0" fmla="*/ 0 h 6858000"/>
              <a:gd name="connsiteX1" fmla="*/ 4584000 w 4584000"/>
              <a:gd name="connsiteY1" fmla="*/ 0 h 6858000"/>
              <a:gd name="connsiteX2" fmla="*/ 4584000 w 4584000"/>
              <a:gd name="connsiteY2" fmla="*/ 6858000 h 6858000"/>
              <a:gd name="connsiteX3" fmla="*/ 0 w 4584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584000" h="6858000">
                <a:moveTo>
                  <a:pt x="0" y="0"/>
                </a:moveTo>
                <a:lnTo>
                  <a:pt x="4584000" y="0"/>
                </a:lnTo>
                <a:lnTo>
                  <a:pt x="4584000" y="6858000"/>
                </a:lnTo>
                <a:lnTo>
                  <a:pt x="0" y="6858000"/>
                </a:lnTo>
                <a:close/>
              </a:path>
            </a:pathLst>
          </a:custGeom>
        </p:spPr>
        <p:txBody>
          <a:bodyPr wrap="square">
            <a:noAutofit/>
          </a:bodyPr>
          <a:lstStyle>
            <a:lvl1pPr marL="0" indent="0">
              <a:buNone/>
              <a:defRPr b="0" baseline="0"/>
            </a:lvl1pPr>
          </a:lstStyle>
          <a:p>
            <a:r>
              <a:rPr lang="nl-NL" dirty="0"/>
              <a:t>[Afbeelding]</a:t>
            </a:r>
          </a:p>
        </p:txBody>
      </p:sp>
      <p:sp>
        <p:nvSpPr>
          <p:cNvPr id="3" name="02_Content Placeholder 3 [PHJU]">
            <a:extLst>
              <a:ext uri="{FF2B5EF4-FFF2-40B4-BE49-F238E27FC236}">
                <a16:creationId xmlns:a16="http://schemas.microsoft.com/office/drawing/2014/main" id="{A6BE811B-B097-240A-89BD-1A3C324C563A}"/>
              </a:ext>
            </a:extLst>
          </p:cNvPr>
          <p:cNvSpPr>
            <a:spLocks noGrp="1" noSelect="1"/>
          </p:cNvSpPr>
          <p:nvPr>
            <p:ph idx="1" hasCustomPrompt="1"/>
          </p:nvPr>
        </p:nvSpPr>
        <p:spPr bwMode="gray">
          <a:xfrm>
            <a:off x="5549759" y="2053440"/>
            <a:ext cx="6166440" cy="4313880"/>
          </a:xfrm>
        </p:spPr>
        <p:txBody>
          <a:bodyPr/>
          <a:lstStyle/>
          <a:p>
            <a:pPr lvl="0"/>
            <a:r>
              <a:rPr lang="nl-NL" noProof="1"/>
              <a:t>[</a:t>
            </a:r>
            <a:r>
              <a:rPr lang="nl-NL" dirty="0"/>
              <a:t>Typ tekst of klik op een pictogram om een object in te voegen</a:t>
            </a:r>
            <a:r>
              <a:rPr lang="nl-NL" noProof="1"/>
              <a:t>]</a:t>
            </a:r>
          </a:p>
        </p:txBody>
      </p:sp>
      <p:sp>
        <p:nvSpPr>
          <p:cNvPr id="4" name="Date Placeholder 4">
            <a:extLst>
              <a:ext uri="{FF2B5EF4-FFF2-40B4-BE49-F238E27FC236}">
                <a16:creationId xmlns:a16="http://schemas.microsoft.com/office/drawing/2014/main" id="{A357392D-0C11-D286-59FF-5722A9337444}"/>
              </a:ext>
            </a:extLst>
          </p:cNvPr>
          <p:cNvSpPr>
            <a:spLocks noGrp="1" noSelect="1"/>
          </p:cNvSpPr>
          <p:nvPr>
            <p:ph type="dt" sz="half" idx="11"/>
          </p:nvPr>
        </p:nvSpPr>
        <p:spPr bwMode="gray">
          <a:xfrm>
            <a:off x="10258560" y="6525000"/>
            <a:ext cx="1008000" cy="240120"/>
          </a:xfrm>
        </p:spPr>
        <p:txBody>
          <a:bodyPr/>
          <a:lstStyle/>
          <a:p>
            <a:fld id="{34A1D42D-2A80-4A09-B4FB-886B67CDE149}" type="datetime1">
              <a:rPr lang="nl-NL" smtClean="0"/>
              <a:t>24-6-2024</a:t>
            </a:fld>
            <a:endParaRPr lang="nl-NL" dirty="0"/>
          </a:p>
        </p:txBody>
      </p:sp>
      <p:sp>
        <p:nvSpPr>
          <p:cNvPr id="5" name="Footer Placeholder 5">
            <a:extLst>
              <a:ext uri="{FF2B5EF4-FFF2-40B4-BE49-F238E27FC236}">
                <a16:creationId xmlns:a16="http://schemas.microsoft.com/office/drawing/2014/main" id="{32E9F68C-3BED-0A4E-1CEC-73877204B71B}"/>
              </a:ext>
            </a:extLst>
          </p:cNvPr>
          <p:cNvSpPr>
            <a:spLocks noGrp="1" noSelect="1"/>
          </p:cNvSpPr>
          <p:nvPr>
            <p:ph type="ftr" sz="quarter" idx="12"/>
          </p:nvPr>
        </p:nvSpPr>
        <p:spPr bwMode="gray">
          <a:xfrm>
            <a:off x="918720" y="6525000"/>
            <a:ext cx="8255880" cy="240120"/>
          </a:xfrm>
        </p:spPr>
        <p:txBody>
          <a:bodyPr/>
          <a:lstStyle/>
          <a:p>
            <a:endParaRPr lang="nl-NL" dirty="0"/>
          </a:p>
        </p:txBody>
      </p:sp>
      <p:sp>
        <p:nvSpPr>
          <p:cNvPr id="6" name="Slide Number Placeholder 6">
            <a:extLst>
              <a:ext uri="{FF2B5EF4-FFF2-40B4-BE49-F238E27FC236}">
                <a16:creationId xmlns:a16="http://schemas.microsoft.com/office/drawing/2014/main" id="{E9F8FD23-4DE7-000A-FECA-19E2D8E311DE}"/>
              </a:ext>
            </a:extLst>
          </p:cNvPr>
          <p:cNvSpPr>
            <a:spLocks noGrp="1" noSelect="1"/>
          </p:cNvSpPr>
          <p:nvPr>
            <p:ph type="sldNum" sz="quarter" idx="13"/>
          </p:nvPr>
        </p:nvSpPr>
        <p:spPr bwMode="gray">
          <a:xfrm>
            <a:off x="11334600" y="6525000"/>
            <a:ext cx="384120" cy="240120"/>
          </a:xfrm>
        </p:spPr>
        <p:txBody>
          <a:bodyPr/>
          <a:lstStyle/>
          <a:p>
            <a:pPr algn="l"/>
            <a:r>
              <a:rPr lang="nl-NL" dirty="0"/>
              <a:t>| </a:t>
            </a:r>
            <a:fld id="{6C885DEC-5AE5-4403-A92E-278225061E43}" type="slidenum">
              <a:rPr lang="nl-NL" smtClean="0"/>
              <a:pPr algn="l"/>
              <a:t>‹nr.›</a:t>
            </a:fld>
            <a:endParaRPr lang="nl-NL" dirty="0"/>
          </a:p>
        </p:txBody>
      </p:sp>
      <p:sp>
        <p:nvSpPr>
          <p:cNvPr id="7" name="Instruction Rectangle 7 {PHJU} (JU-Free)">
            <a:extLst>
              <a:ext uri="{FF2B5EF4-FFF2-40B4-BE49-F238E27FC236}">
                <a16:creationId xmlns:a16="http://schemas.microsoft.com/office/drawing/2014/main" id="{574F84CE-CF2A-2A0A-64D7-E20CE3F05AC7}"/>
              </a:ext>
              <a:ext uri="{C183D7F6-B498-43B3-948B-1728B52AA6E4}">
                <adec:decorative xmlns:adec="http://schemas.microsoft.com/office/drawing/2017/decorative" val="1"/>
              </a:ext>
            </a:extLst>
          </p:cNvPr>
          <p:cNvSpPr>
            <a:spLocks noGrp="1"/>
          </p:cNvSpPr>
          <p:nvPr>
            <p:ph type="body" sz="quarter" idx="15" hasCustomPrompt="1"/>
          </p:nvPr>
        </p:nvSpPr>
        <p:spPr bwMode="ltGray">
          <a:xfrm>
            <a:off x="13484902" y="2398140"/>
            <a:ext cx="364972" cy="176772"/>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2"/>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8" name="Instruction Rectangle 8 {PHJU} (JU-Free)">
            <a:extLst>
              <a:ext uri="{FF2B5EF4-FFF2-40B4-BE49-F238E27FC236}">
                <a16:creationId xmlns:a16="http://schemas.microsoft.com/office/drawing/2014/main" id="{C6DF4A32-7FBE-C595-AA7F-2EE3102CB403}"/>
              </a:ext>
              <a:ext uri="{C183D7F6-B498-43B3-948B-1728B52AA6E4}">
                <adec:decorative xmlns:adec="http://schemas.microsoft.com/office/drawing/2017/decorative" val="1"/>
              </a:ext>
            </a:extLst>
          </p:cNvPr>
          <p:cNvSpPr>
            <a:spLocks noGrp="1"/>
          </p:cNvSpPr>
          <p:nvPr>
            <p:ph type="body" sz="quarter" idx="18" hasCustomPrompt="1"/>
          </p:nvPr>
        </p:nvSpPr>
        <p:spPr bwMode="ltGray">
          <a:xfrm>
            <a:off x="12358467" y="538956"/>
            <a:ext cx="1366284" cy="719927"/>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3"/>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9" name="Instructie 9 (JU-Free)">
            <a:extLst>
              <a:ext uri="{FF2B5EF4-FFF2-40B4-BE49-F238E27FC236}">
                <a16:creationId xmlns:a16="http://schemas.microsoft.com/office/drawing/2014/main" id="{1013D09F-5640-AC1A-0E6C-12176FFE27B3}"/>
              </a:ext>
              <a:ext uri="{C183D7F6-B498-43B3-948B-1728B52AA6E4}">
                <adec:decorative xmlns:adec="http://schemas.microsoft.com/office/drawing/2017/decorative" val="1"/>
              </a:ext>
            </a:extLst>
          </p:cNvPr>
          <p:cNvSpPr>
            <a:spLocks noGrp="1"/>
          </p:cNvSpPr>
          <p:nvPr>
            <p:ph type="body" sz="quarter" idx="14" hasCustomPrompt="1"/>
          </p:nvPr>
        </p:nvSpPr>
        <p:spPr>
          <a:xfrm>
            <a:off x="12300611" y="0"/>
            <a:ext cx="2052000" cy="6760029"/>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algn="l"/>
            <a:r>
              <a:rPr lang="nl-NL" sz="1050" noProof="1">
                <a:solidFill>
                  <a:schemeClr val="tx1"/>
                </a:solidFill>
              </a:rPr>
              <a:t>Je maakt een nieuwe dia aan door op ‘Nieuwe dia’ te klikken en een indeling te kiezen.</a:t>
            </a: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r>
              <a:rPr lang="nl-NL" sz="1050" noProof="1">
                <a:solidFill>
                  <a:schemeClr val="tx1"/>
                </a:solidFill>
              </a:rPr>
              <a:t>Klik op ‘Indeling’ om een dia te resetten of om een andere indeling te kiezen.</a:t>
            </a:r>
            <a:br>
              <a:rPr lang="nl-NL" sz="1050" noProof="1">
                <a:solidFill>
                  <a:schemeClr val="tx1"/>
                </a:solidFill>
              </a:rPr>
            </a:br>
            <a:br>
              <a:rPr lang="nl-NL" sz="1050" noProof="1">
                <a:solidFill>
                  <a:schemeClr val="tx1"/>
                </a:solidFill>
              </a:rPr>
            </a:br>
            <a:r>
              <a:rPr lang="nl-NL" sz="1050" noProof="1">
                <a:solidFill>
                  <a:schemeClr val="tx1"/>
                </a:solidFill>
              </a:rPr>
              <a:t>Tekststijlen</a:t>
            </a:r>
            <a:br>
              <a:rPr lang="nl-NL" sz="1050" noProof="1">
                <a:solidFill>
                  <a:schemeClr val="tx1"/>
                </a:solidFill>
              </a:rPr>
            </a:br>
            <a:r>
              <a:rPr lang="nl-NL" sz="1050" noProof="1">
                <a:solidFill>
                  <a:schemeClr val="tx1"/>
                </a:solidFill>
              </a:rPr>
              <a:t>De tekst in dia’s met tekstvlakken hebben 9 niveaus. Je wisselt van stijl met de knoppen               . Je kunt het niveau ook verhogen of verlagen met de toetscombinatie Alt+shift+&lt; Alt+Shift+&gt;</a:t>
            </a:r>
            <a:br>
              <a:rPr lang="nl-NL" sz="1050" noProof="1">
                <a:solidFill>
                  <a:schemeClr val="tx1"/>
                </a:solidFill>
              </a:rPr>
            </a:br>
            <a:br>
              <a:rPr lang="nl-NL" sz="1050" noProof="1">
                <a:solidFill>
                  <a:schemeClr val="tx1"/>
                </a:solidFill>
              </a:rPr>
            </a:br>
            <a:r>
              <a:rPr lang="nl-NL" sz="1050" noProof="1">
                <a:solidFill>
                  <a:schemeClr val="tx1"/>
                </a:solidFill>
              </a:rPr>
              <a:t>Let op: Gebruik niet de standaard opsommingsknoppen van MS Office om de stijl te veranderen.</a:t>
            </a:r>
            <a:br>
              <a:rPr lang="nl-NL" sz="1050" noProof="1">
                <a:solidFill>
                  <a:schemeClr val="tx1"/>
                </a:solidFill>
              </a:rPr>
            </a:br>
            <a:br>
              <a:rPr lang="nl-NL" sz="1050" noProof="1">
                <a:solidFill>
                  <a:schemeClr val="tx1"/>
                </a:solidFill>
              </a:rPr>
            </a:br>
            <a:r>
              <a:rPr lang="nl-NL" sz="1050" noProof="1">
                <a:solidFill>
                  <a:schemeClr val="tx1"/>
                </a:solidFill>
              </a:rPr>
              <a:t>Het 1e, 2e en 3e niveau hebben een opsommingsteken. Het 4e niveau is bold en geschikt voor kopjes. Gebruik het 5e niveau voor de basistekst. Niveau 4 en 5 lijnen links uit. Het 6e, 7e en achtste niveau lijnen uit onder het 1e, 2e of 3e opsommingsteken. Het 9e niveau heeft een kleinere lettergrootte dat links uitlijnt. Dit niveau is bijvoorbeeld geschikt voor een bijschrift.</a:t>
            </a:r>
            <a:br>
              <a:rPr lang="nl-NL" sz="1050" noProof="1">
                <a:solidFill>
                  <a:schemeClr val="tx1"/>
                </a:solidFill>
              </a:rPr>
            </a:br>
            <a:br>
              <a:rPr lang="nl-NL" sz="1050" noProof="1">
                <a:solidFill>
                  <a:schemeClr val="tx1"/>
                </a:solidFill>
              </a:rPr>
            </a:br>
            <a:r>
              <a:rPr lang="nl-BE" sz="1050" noProof="1">
                <a:solidFill>
                  <a:schemeClr val="tx1"/>
                </a:solidFill>
              </a:rPr>
              <a:t>Deze uitleg wordt niet geprint of getoond in de presentatie. Deze uitleg verwijder je door op de rand van het frame en de rand van de afbeelding te klikken. Kies delete. </a:t>
            </a:r>
            <a:endParaRPr lang="nl-NL" sz="1050" noProof="1">
              <a:solidFill>
                <a:schemeClr val="tx1"/>
              </a:solidFill>
            </a:endParaRPr>
          </a:p>
        </p:txBody>
      </p:sp>
    </p:spTree>
    <p:extLst>
      <p:ext uri="{BB962C8B-B14F-4D97-AF65-F5344CB8AC3E}">
        <p14:creationId xmlns:p14="http://schemas.microsoft.com/office/powerpoint/2010/main" val="2331558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Tussendia rood, kop1 + subkop]">
    <p:spTree>
      <p:nvGrpSpPr>
        <p:cNvPr id="1" name=""/>
        <p:cNvGrpSpPr/>
        <p:nvPr/>
      </p:nvGrpSpPr>
      <p:grpSpPr>
        <a:xfrm>
          <a:off x="0" y="0"/>
          <a:ext cx="0" cy="0"/>
          <a:chOff x="0" y="0"/>
          <a:chExt cx="0" cy="0"/>
        </a:xfrm>
      </p:grpSpPr>
      <p:grpSp>
        <p:nvGrpSpPr>
          <p:cNvPr id="7" name="Background 1">
            <a:extLst>
              <a:ext uri="{FF2B5EF4-FFF2-40B4-BE49-F238E27FC236}">
                <a16:creationId xmlns:a16="http://schemas.microsoft.com/office/drawing/2014/main" id="{03AC65CA-0C58-6CEF-7B92-BA0E271CE712}"/>
              </a:ext>
            </a:extLst>
          </p:cNvPr>
          <p:cNvGrpSpPr>
            <a:grpSpLocks noSelect="1" noChangeAspect="1"/>
          </p:cNvGrpSpPr>
          <p:nvPr userDrawn="1"/>
        </p:nvGrpSpPr>
        <p:grpSpPr bwMode="ltGray">
          <a:xfrm>
            <a:off x="0" y="2"/>
            <a:ext cx="12192000" cy="6853767"/>
            <a:chOff x="0" y="0"/>
            <a:chExt cx="5760" cy="3238"/>
          </a:xfrm>
        </p:grpSpPr>
        <p:sp>
          <p:nvSpPr>
            <p:cNvPr id="8" name="Rectangle 1">
              <a:extLst>
                <a:ext uri="{FF2B5EF4-FFF2-40B4-BE49-F238E27FC236}">
                  <a16:creationId xmlns:a16="http://schemas.microsoft.com/office/drawing/2014/main" id="{D23FA115-80D2-A49E-575E-23AE39BAEA6C}"/>
                </a:ext>
              </a:extLst>
            </p:cNvPr>
            <p:cNvSpPr>
              <a:spLocks noSelect="1" noChangeArrowheads="1"/>
            </p:cNvSpPr>
            <p:nvPr/>
          </p:nvSpPr>
          <p:spPr bwMode="ltGray">
            <a:xfrm>
              <a:off x="6" y="0"/>
              <a:ext cx="5754" cy="3238"/>
            </a:xfrm>
            <a:prstGeom prst="rect">
              <a:avLst/>
            </a:prstGeom>
            <a:solidFill>
              <a:schemeClr val="accent1"/>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3200" dirty="0"/>
            </a:p>
          </p:txBody>
        </p:sp>
        <p:sp>
          <p:nvSpPr>
            <p:cNvPr id="9" name="Rectangle 1">
              <a:extLst>
                <a:ext uri="{FF2B5EF4-FFF2-40B4-BE49-F238E27FC236}">
                  <a16:creationId xmlns:a16="http://schemas.microsoft.com/office/drawing/2014/main" id="{007E7606-4BC3-DA71-6558-B8DA52F0A520}"/>
                </a:ext>
              </a:extLst>
            </p:cNvPr>
            <p:cNvSpPr>
              <a:spLocks noSelect="1" noChangeArrowheads="1"/>
            </p:cNvSpPr>
            <p:nvPr/>
          </p:nvSpPr>
          <p:spPr bwMode="ltGray">
            <a:xfrm>
              <a:off x="0" y="0"/>
              <a:ext cx="416" cy="323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sz="3200" dirty="0"/>
            </a:p>
          </p:txBody>
        </p:sp>
      </p:grpSp>
      <p:sp>
        <p:nvSpPr>
          <p:cNvPr id="6" name="Frame 2">
            <a:extLst>
              <a:ext uri="{FF2B5EF4-FFF2-40B4-BE49-F238E27FC236}">
                <a16:creationId xmlns:a16="http://schemas.microsoft.com/office/drawing/2014/main" id="{583561CA-3751-2F65-9967-0CB81CFF337A}"/>
              </a:ext>
            </a:extLst>
          </p:cNvPr>
          <p:cNvSpPr>
            <a:spLocks noSelect="1"/>
          </p:cNvSpPr>
          <p:nvPr userDrawn="1"/>
        </p:nvSpPr>
        <p:spPr>
          <a:xfrm>
            <a:off x="203200" y="182563"/>
            <a:ext cx="476250" cy="1617662"/>
          </a:xfrm>
          <a:custGeom>
            <a:avLst/>
            <a:gdLst>
              <a:gd name="connsiteX0" fmla="*/ 95250 w 476250"/>
              <a:gd name="connsiteY0" fmla="*/ 1141412 h 1617662"/>
              <a:gd name="connsiteX1" fmla="*/ 238125 w 476250"/>
              <a:gd name="connsiteY1" fmla="*/ 1284287 h 1617662"/>
              <a:gd name="connsiteX2" fmla="*/ 381000 w 476250"/>
              <a:gd name="connsiteY2" fmla="*/ 1141412 h 1617662"/>
              <a:gd name="connsiteX3" fmla="*/ 476250 w 476250"/>
              <a:gd name="connsiteY3" fmla="*/ 1236662 h 1617662"/>
              <a:gd name="connsiteX4" fmla="*/ 333375 w 476250"/>
              <a:gd name="connsiteY4" fmla="*/ 1379537 h 1617662"/>
              <a:gd name="connsiteX5" fmla="*/ 476250 w 476250"/>
              <a:gd name="connsiteY5" fmla="*/ 1522412 h 1617662"/>
              <a:gd name="connsiteX6" fmla="*/ 381000 w 476250"/>
              <a:gd name="connsiteY6" fmla="*/ 1617662 h 1617662"/>
              <a:gd name="connsiteX7" fmla="*/ 238125 w 476250"/>
              <a:gd name="connsiteY7" fmla="*/ 1474787 h 1617662"/>
              <a:gd name="connsiteX8" fmla="*/ 95250 w 476250"/>
              <a:gd name="connsiteY8" fmla="*/ 1617662 h 1617662"/>
              <a:gd name="connsiteX9" fmla="*/ 0 w 476250"/>
              <a:gd name="connsiteY9" fmla="*/ 1522412 h 1617662"/>
              <a:gd name="connsiteX10" fmla="*/ 142875 w 476250"/>
              <a:gd name="connsiteY10" fmla="*/ 1379537 h 1617662"/>
              <a:gd name="connsiteX11" fmla="*/ 0 w 476250"/>
              <a:gd name="connsiteY11" fmla="*/ 1236662 h 1617662"/>
              <a:gd name="connsiteX12" fmla="*/ 95250 w 476250"/>
              <a:gd name="connsiteY12" fmla="*/ 571500 h 1617662"/>
              <a:gd name="connsiteX13" fmla="*/ 238125 w 476250"/>
              <a:gd name="connsiteY13" fmla="*/ 714375 h 1617662"/>
              <a:gd name="connsiteX14" fmla="*/ 381000 w 476250"/>
              <a:gd name="connsiteY14" fmla="*/ 571500 h 1617662"/>
              <a:gd name="connsiteX15" fmla="*/ 476250 w 476250"/>
              <a:gd name="connsiteY15" fmla="*/ 666750 h 1617662"/>
              <a:gd name="connsiteX16" fmla="*/ 333375 w 476250"/>
              <a:gd name="connsiteY16" fmla="*/ 809625 h 1617662"/>
              <a:gd name="connsiteX17" fmla="*/ 476250 w 476250"/>
              <a:gd name="connsiteY17" fmla="*/ 950912 h 1617662"/>
              <a:gd name="connsiteX18" fmla="*/ 381000 w 476250"/>
              <a:gd name="connsiteY18" fmla="*/ 1046162 h 1617662"/>
              <a:gd name="connsiteX19" fmla="*/ 238125 w 476250"/>
              <a:gd name="connsiteY19" fmla="*/ 903287 h 1617662"/>
              <a:gd name="connsiteX20" fmla="*/ 95250 w 476250"/>
              <a:gd name="connsiteY20" fmla="*/ 1046162 h 1617662"/>
              <a:gd name="connsiteX21" fmla="*/ 0 w 476250"/>
              <a:gd name="connsiteY21" fmla="*/ 950912 h 1617662"/>
              <a:gd name="connsiteX22" fmla="*/ 142875 w 476250"/>
              <a:gd name="connsiteY22" fmla="*/ 809625 h 1617662"/>
              <a:gd name="connsiteX23" fmla="*/ 0 w 476250"/>
              <a:gd name="connsiteY23" fmla="*/ 666750 h 1617662"/>
              <a:gd name="connsiteX24" fmla="*/ 95250 w 476250"/>
              <a:gd name="connsiteY24" fmla="*/ 0 h 1617662"/>
              <a:gd name="connsiteX25" fmla="*/ 238125 w 476250"/>
              <a:gd name="connsiteY25" fmla="*/ 142875 h 1617662"/>
              <a:gd name="connsiteX26" fmla="*/ 381000 w 476250"/>
              <a:gd name="connsiteY26" fmla="*/ 0 h 1617662"/>
              <a:gd name="connsiteX27" fmla="*/ 476250 w 476250"/>
              <a:gd name="connsiteY27" fmla="*/ 95250 h 1617662"/>
              <a:gd name="connsiteX28" fmla="*/ 333375 w 476250"/>
              <a:gd name="connsiteY28" fmla="*/ 238125 h 1617662"/>
              <a:gd name="connsiteX29" fmla="*/ 476250 w 476250"/>
              <a:gd name="connsiteY29" fmla="*/ 379412 h 1617662"/>
              <a:gd name="connsiteX30" fmla="*/ 381000 w 476250"/>
              <a:gd name="connsiteY30" fmla="*/ 474662 h 1617662"/>
              <a:gd name="connsiteX31" fmla="*/ 238125 w 476250"/>
              <a:gd name="connsiteY31" fmla="*/ 331787 h 1617662"/>
              <a:gd name="connsiteX32" fmla="*/ 95250 w 476250"/>
              <a:gd name="connsiteY32" fmla="*/ 474662 h 1617662"/>
              <a:gd name="connsiteX33" fmla="*/ 0 w 476250"/>
              <a:gd name="connsiteY33" fmla="*/ 379412 h 1617662"/>
              <a:gd name="connsiteX34" fmla="*/ 142875 w 476250"/>
              <a:gd name="connsiteY34" fmla="*/ 238125 h 1617662"/>
              <a:gd name="connsiteX35" fmla="*/ 0 w 476250"/>
              <a:gd name="connsiteY35" fmla="*/ 95250 h 1617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76250" h="1617662">
                <a:moveTo>
                  <a:pt x="95250" y="1141412"/>
                </a:moveTo>
                <a:lnTo>
                  <a:pt x="238125" y="1284287"/>
                </a:lnTo>
                <a:lnTo>
                  <a:pt x="381000" y="1141412"/>
                </a:lnTo>
                <a:lnTo>
                  <a:pt x="476250" y="1236662"/>
                </a:lnTo>
                <a:lnTo>
                  <a:pt x="333375" y="1379537"/>
                </a:lnTo>
                <a:lnTo>
                  <a:pt x="476250" y="1522412"/>
                </a:lnTo>
                <a:lnTo>
                  <a:pt x="381000" y="1617662"/>
                </a:lnTo>
                <a:lnTo>
                  <a:pt x="238125" y="1474787"/>
                </a:lnTo>
                <a:lnTo>
                  <a:pt x="95250" y="1617662"/>
                </a:lnTo>
                <a:lnTo>
                  <a:pt x="0" y="1522412"/>
                </a:lnTo>
                <a:lnTo>
                  <a:pt x="142875" y="1379537"/>
                </a:lnTo>
                <a:lnTo>
                  <a:pt x="0" y="1236662"/>
                </a:lnTo>
                <a:close/>
                <a:moveTo>
                  <a:pt x="95250" y="571500"/>
                </a:moveTo>
                <a:lnTo>
                  <a:pt x="238125" y="714375"/>
                </a:lnTo>
                <a:lnTo>
                  <a:pt x="381000" y="571500"/>
                </a:lnTo>
                <a:lnTo>
                  <a:pt x="476250" y="666750"/>
                </a:lnTo>
                <a:lnTo>
                  <a:pt x="333375" y="809625"/>
                </a:lnTo>
                <a:lnTo>
                  <a:pt x="476250" y="950912"/>
                </a:lnTo>
                <a:lnTo>
                  <a:pt x="381000" y="1046162"/>
                </a:lnTo>
                <a:lnTo>
                  <a:pt x="238125" y="903287"/>
                </a:lnTo>
                <a:lnTo>
                  <a:pt x="95250" y="1046162"/>
                </a:lnTo>
                <a:lnTo>
                  <a:pt x="0" y="950912"/>
                </a:lnTo>
                <a:lnTo>
                  <a:pt x="142875" y="809625"/>
                </a:lnTo>
                <a:lnTo>
                  <a:pt x="0" y="666750"/>
                </a:lnTo>
                <a:close/>
                <a:moveTo>
                  <a:pt x="95250" y="0"/>
                </a:moveTo>
                <a:lnTo>
                  <a:pt x="238125" y="142875"/>
                </a:lnTo>
                <a:lnTo>
                  <a:pt x="381000" y="0"/>
                </a:lnTo>
                <a:lnTo>
                  <a:pt x="476250" y="95250"/>
                </a:lnTo>
                <a:lnTo>
                  <a:pt x="333375" y="238125"/>
                </a:lnTo>
                <a:lnTo>
                  <a:pt x="476250" y="379412"/>
                </a:lnTo>
                <a:lnTo>
                  <a:pt x="381000" y="474662"/>
                </a:lnTo>
                <a:lnTo>
                  <a:pt x="238125" y="331787"/>
                </a:lnTo>
                <a:lnTo>
                  <a:pt x="95250" y="474662"/>
                </a:lnTo>
                <a:lnTo>
                  <a:pt x="0" y="379412"/>
                </a:lnTo>
                <a:lnTo>
                  <a:pt x="142875" y="238125"/>
                </a:lnTo>
                <a:lnTo>
                  <a:pt x="0" y="95250"/>
                </a:lnTo>
                <a:close/>
              </a:path>
            </a:pathLst>
          </a:custGeom>
          <a:solidFill>
            <a:srgbClr val="EC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 name="01_Title 3">
            <a:extLst>
              <a:ext uri="{FF2B5EF4-FFF2-40B4-BE49-F238E27FC236}">
                <a16:creationId xmlns:a16="http://schemas.microsoft.com/office/drawing/2014/main" id="{AEDB67BE-2134-ECE6-C987-7E3DFA9E7664}"/>
              </a:ext>
            </a:extLst>
          </p:cNvPr>
          <p:cNvSpPr>
            <a:spLocks noGrp="1" noSelect="1"/>
          </p:cNvSpPr>
          <p:nvPr>
            <p:ph type="title" hasCustomPrompt="1"/>
          </p:nvPr>
        </p:nvSpPr>
        <p:spPr>
          <a:xfrm>
            <a:off x="1136884" y="1971360"/>
            <a:ext cx="9792001" cy="1040400"/>
          </a:xfrm>
        </p:spPr>
        <p:txBody>
          <a:bodyPr vert="horz" lIns="0" tIns="0" rIns="0" bIns="0" rtlCol="0" anchor="t" anchorCtr="0">
            <a:noAutofit/>
          </a:bodyPr>
          <a:lstStyle>
            <a:lvl1pPr>
              <a:defRPr lang="nl-NL" sz="6000">
                <a:solidFill>
                  <a:schemeClr val="bg1"/>
                </a:solidFill>
              </a:defRPr>
            </a:lvl1pPr>
          </a:lstStyle>
          <a:p>
            <a:pPr marL="0" lvl="0"/>
            <a:r>
              <a:rPr lang="nl-NL"/>
              <a:t>[Titel]</a:t>
            </a:r>
          </a:p>
        </p:txBody>
      </p:sp>
      <p:sp>
        <p:nvSpPr>
          <p:cNvPr id="4" name="02_Placeholder 4 [PHJU]">
            <a:extLst>
              <a:ext uri="{FF2B5EF4-FFF2-40B4-BE49-F238E27FC236}">
                <a16:creationId xmlns:a16="http://schemas.microsoft.com/office/drawing/2014/main" id="{5776F566-BD50-3E41-70AA-4FE8B50C8C37}"/>
              </a:ext>
            </a:extLst>
          </p:cNvPr>
          <p:cNvSpPr>
            <a:spLocks noGrp="1" noSelect="1"/>
          </p:cNvSpPr>
          <p:nvPr>
            <p:ph type="body" idx="1" hasCustomPrompt="1"/>
          </p:nvPr>
        </p:nvSpPr>
        <p:spPr>
          <a:xfrm>
            <a:off x="1136880" y="3079800"/>
            <a:ext cx="9792001" cy="1752480"/>
          </a:xfrm>
        </p:spPr>
        <p:txBody>
          <a:bodyPr/>
          <a:lstStyle>
            <a:lvl1pPr marL="0" indent="0">
              <a:buNone/>
              <a:defRPr sz="4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65000"/>
              <a:buFont typeface="Wingdings" panose="05000000000000000000" pitchFamily="2" charset="2"/>
              <a:buNone/>
              <a:tabLst/>
              <a:defRPr/>
            </a:pPr>
            <a:r>
              <a:rPr lang="nl-NL" noProof="1"/>
              <a:t>[subtitel]</a:t>
            </a:r>
          </a:p>
        </p:txBody>
      </p:sp>
      <p:sp>
        <p:nvSpPr>
          <p:cNvPr id="5" name="Instruction Rectangle 5 {PHJU} (JU-Free)">
            <a:extLst>
              <a:ext uri="{FF2B5EF4-FFF2-40B4-BE49-F238E27FC236}">
                <a16:creationId xmlns:a16="http://schemas.microsoft.com/office/drawing/2014/main" id="{5FE9FCBE-57E0-2576-487B-A14F6726544D}"/>
              </a:ext>
              <a:ext uri="{C183D7F6-B498-43B3-948B-1728B52AA6E4}">
                <adec:decorative xmlns:adec="http://schemas.microsoft.com/office/drawing/2017/decorative" val="1"/>
              </a:ext>
            </a:extLst>
          </p:cNvPr>
          <p:cNvSpPr>
            <a:spLocks noGrp="1"/>
          </p:cNvSpPr>
          <p:nvPr>
            <p:ph type="body" sz="quarter" idx="15" hasCustomPrompt="1"/>
          </p:nvPr>
        </p:nvSpPr>
        <p:spPr bwMode="ltGray">
          <a:xfrm>
            <a:off x="13484902" y="2398140"/>
            <a:ext cx="364972" cy="176772"/>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2"/>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10" name="Instruction Rectangle 6 {PHJU} (JU-Free)">
            <a:extLst>
              <a:ext uri="{FF2B5EF4-FFF2-40B4-BE49-F238E27FC236}">
                <a16:creationId xmlns:a16="http://schemas.microsoft.com/office/drawing/2014/main" id="{C50C7819-96CD-12FC-AAD3-A74D719BA67C}"/>
              </a:ext>
              <a:ext uri="{C183D7F6-B498-43B3-948B-1728B52AA6E4}">
                <adec:decorative xmlns:adec="http://schemas.microsoft.com/office/drawing/2017/decorative" val="1"/>
              </a:ext>
            </a:extLst>
          </p:cNvPr>
          <p:cNvSpPr>
            <a:spLocks noGrp="1"/>
          </p:cNvSpPr>
          <p:nvPr>
            <p:ph type="body" sz="quarter" idx="19" hasCustomPrompt="1"/>
          </p:nvPr>
        </p:nvSpPr>
        <p:spPr bwMode="ltGray">
          <a:xfrm>
            <a:off x="12358467" y="538956"/>
            <a:ext cx="1366284" cy="719927"/>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3"/>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11" name="Instructie 7 (JU-Free)">
            <a:extLst>
              <a:ext uri="{FF2B5EF4-FFF2-40B4-BE49-F238E27FC236}">
                <a16:creationId xmlns:a16="http://schemas.microsoft.com/office/drawing/2014/main" id="{4B123286-73BE-72C8-4530-9A8A532CB852}"/>
              </a:ext>
              <a:ext uri="{C183D7F6-B498-43B3-948B-1728B52AA6E4}">
                <adec:decorative xmlns:adec="http://schemas.microsoft.com/office/drawing/2017/decorative" val="1"/>
              </a:ext>
            </a:extLst>
          </p:cNvPr>
          <p:cNvSpPr>
            <a:spLocks noGrp="1"/>
          </p:cNvSpPr>
          <p:nvPr>
            <p:ph type="body" sz="quarter" idx="14" hasCustomPrompt="1"/>
          </p:nvPr>
        </p:nvSpPr>
        <p:spPr>
          <a:xfrm>
            <a:off x="12300611" y="0"/>
            <a:ext cx="2052000" cy="6760029"/>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algn="l"/>
            <a:r>
              <a:rPr lang="nl-NL" sz="1050" noProof="1">
                <a:solidFill>
                  <a:schemeClr val="tx1"/>
                </a:solidFill>
              </a:rPr>
              <a:t>Je maakt een nieuwe dia aan door op ‘Nieuwe dia’ te klikken en een indeling te kiezen.</a:t>
            </a: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r>
              <a:rPr lang="nl-NL" sz="1050" noProof="1">
                <a:solidFill>
                  <a:schemeClr val="tx1"/>
                </a:solidFill>
              </a:rPr>
              <a:t>Klik op ‘Indeling’ om een dia te resetten of om een andere indeling te kiezen.</a:t>
            </a:r>
            <a:br>
              <a:rPr lang="nl-NL" sz="1050" noProof="1">
                <a:solidFill>
                  <a:schemeClr val="tx1"/>
                </a:solidFill>
              </a:rPr>
            </a:br>
            <a:br>
              <a:rPr lang="nl-NL" sz="1050" noProof="1">
                <a:solidFill>
                  <a:schemeClr val="tx1"/>
                </a:solidFill>
              </a:rPr>
            </a:br>
            <a:r>
              <a:rPr lang="nl-NL" sz="1050" noProof="1">
                <a:solidFill>
                  <a:schemeClr val="tx1"/>
                </a:solidFill>
              </a:rPr>
              <a:t>Tekststijlen</a:t>
            </a:r>
            <a:br>
              <a:rPr lang="nl-NL" sz="1050" noProof="1">
                <a:solidFill>
                  <a:schemeClr val="tx1"/>
                </a:solidFill>
              </a:rPr>
            </a:br>
            <a:r>
              <a:rPr lang="nl-NL" sz="1050" noProof="1">
                <a:solidFill>
                  <a:schemeClr val="tx1"/>
                </a:solidFill>
              </a:rPr>
              <a:t>De tekst in dia’s met tekstvlakken hebben 9 niveaus. Je wisselt van stijl met de knoppen               . Je kunt het niveau ook verhogen of verlagen met de toetscombinatie Alt+shift+&lt; Alt+Shift+&gt;</a:t>
            </a:r>
            <a:br>
              <a:rPr lang="nl-NL" sz="1050" noProof="1">
                <a:solidFill>
                  <a:schemeClr val="tx1"/>
                </a:solidFill>
              </a:rPr>
            </a:br>
            <a:br>
              <a:rPr lang="nl-NL" sz="1050" noProof="1">
                <a:solidFill>
                  <a:schemeClr val="tx1"/>
                </a:solidFill>
              </a:rPr>
            </a:br>
            <a:r>
              <a:rPr lang="nl-NL" sz="1050" noProof="1">
                <a:solidFill>
                  <a:schemeClr val="tx1"/>
                </a:solidFill>
              </a:rPr>
              <a:t>Let op: Gebruik niet de standaard opsommingsknoppen van MS Office om de stijl te veranderen.</a:t>
            </a:r>
            <a:br>
              <a:rPr lang="nl-NL" sz="1050" noProof="1">
                <a:solidFill>
                  <a:schemeClr val="tx1"/>
                </a:solidFill>
              </a:rPr>
            </a:br>
            <a:br>
              <a:rPr lang="nl-NL" sz="1050" noProof="1">
                <a:solidFill>
                  <a:schemeClr val="tx1"/>
                </a:solidFill>
              </a:rPr>
            </a:br>
            <a:r>
              <a:rPr lang="nl-NL" sz="1050" noProof="1">
                <a:solidFill>
                  <a:schemeClr val="tx1"/>
                </a:solidFill>
              </a:rPr>
              <a:t>Het 1e, 2e en 3e niveau hebben een opsommingsteken. Het 4e niveau is bold en geschikt voor kopjes. Gebruik het 5e niveau voor de basistekst. Niveau 4 en 5 lijnen links uit. Het 6e, 7e en achtste niveau lijnen uit onder het 1e, 2e of 3e opsommingsteken. Het 9e niveau heeft een kleinere lettergrootte dat links uitlijnt. Dit niveau is bijvoorbeeld geschikt voor een bijschrift.</a:t>
            </a:r>
            <a:br>
              <a:rPr lang="nl-NL" sz="1050" noProof="1">
                <a:solidFill>
                  <a:schemeClr val="tx1"/>
                </a:solidFill>
              </a:rPr>
            </a:br>
            <a:br>
              <a:rPr lang="nl-NL" sz="1050" noProof="1">
                <a:solidFill>
                  <a:schemeClr val="tx1"/>
                </a:solidFill>
              </a:rPr>
            </a:br>
            <a:r>
              <a:rPr lang="nl-BE" sz="1050" noProof="1">
                <a:solidFill>
                  <a:schemeClr val="tx1"/>
                </a:solidFill>
              </a:rPr>
              <a:t>Deze uitleg wordt niet geprint of getoond in de presentatie. Deze uitleg verwijder je door op de rand van het frame en de rand van de afbeelding te klikken. Kies delete. </a:t>
            </a:r>
            <a:endParaRPr lang="nl-NL" sz="1050" noProof="1">
              <a:solidFill>
                <a:schemeClr val="tx1"/>
              </a:solidFill>
            </a:endParaRPr>
          </a:p>
        </p:txBody>
      </p:sp>
      <p:sp>
        <p:nvSpPr>
          <p:cNvPr id="12" name="Date Placeholder 8">
            <a:extLst>
              <a:ext uri="{FF2B5EF4-FFF2-40B4-BE49-F238E27FC236}">
                <a16:creationId xmlns:a16="http://schemas.microsoft.com/office/drawing/2014/main" id="{09C91DE6-EFAF-D7F3-5BCE-2D9FF475410D}"/>
              </a:ext>
            </a:extLst>
          </p:cNvPr>
          <p:cNvSpPr>
            <a:spLocks noGrp="1" noSelect="1"/>
          </p:cNvSpPr>
          <p:nvPr>
            <p:ph type="dt" sz="half" idx="10"/>
          </p:nvPr>
        </p:nvSpPr>
        <p:spPr>
          <a:xfrm>
            <a:off x="1136880" y="6244920"/>
            <a:ext cx="2844720" cy="365040"/>
          </a:xfrm>
        </p:spPr>
        <p:txBody>
          <a:bodyPr/>
          <a:lstStyle>
            <a:lvl1pPr algn="l">
              <a:defRPr sz="2200" b="1">
                <a:solidFill>
                  <a:schemeClr val="bg1"/>
                </a:solidFill>
              </a:defRPr>
            </a:lvl1pPr>
          </a:lstStyle>
          <a:p>
            <a:fld id="{636063F6-14E5-4501-B09E-6EE8E2946399}" type="datetime1">
              <a:rPr lang="nl-NL" smtClean="0"/>
              <a:t>24-6-2024</a:t>
            </a:fld>
            <a:endParaRPr lang="nl-NL" dirty="0"/>
          </a:p>
        </p:txBody>
      </p:sp>
    </p:spTree>
    <p:extLst>
      <p:ext uri="{BB962C8B-B14F-4D97-AF65-F5344CB8AC3E}">
        <p14:creationId xmlns:p14="http://schemas.microsoft.com/office/powerpoint/2010/main" val="156064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ussendia afbeelding]">
    <p:bg bwMode="gray">
      <p:bgPr>
        <a:solidFill>
          <a:schemeClr val="bg1"/>
        </a:solidFill>
        <a:effectLst/>
      </p:bgPr>
    </p:bg>
    <p:spTree>
      <p:nvGrpSpPr>
        <p:cNvPr id="1" name=""/>
        <p:cNvGrpSpPr/>
        <p:nvPr/>
      </p:nvGrpSpPr>
      <p:grpSpPr>
        <a:xfrm>
          <a:off x="0" y="0"/>
          <a:ext cx="0" cy="0"/>
          <a:chOff x="0" y="0"/>
          <a:chExt cx="0" cy="0"/>
        </a:xfrm>
      </p:grpSpPr>
      <p:sp>
        <p:nvSpPr>
          <p:cNvPr id="12" name="Rectangle 1"/>
          <p:cNvSpPr>
            <a:spLocks noSelect="1"/>
          </p:cNvSpPr>
          <p:nvPr userDrawn="1"/>
        </p:nvSpPr>
        <p:spPr bwMode="white">
          <a:xfrm>
            <a:off x="0" y="0"/>
            <a:ext cx="878400" cy="685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3200" dirty="0"/>
          </a:p>
        </p:txBody>
      </p:sp>
      <p:sp>
        <p:nvSpPr>
          <p:cNvPr id="15" name="Frame 2">
            <a:extLst>
              <a:ext uri="{FF2B5EF4-FFF2-40B4-BE49-F238E27FC236}">
                <a16:creationId xmlns:a16="http://schemas.microsoft.com/office/drawing/2014/main" id="{422B148A-374D-129A-5677-EFB1DB237AC4}"/>
              </a:ext>
            </a:extLst>
          </p:cNvPr>
          <p:cNvSpPr>
            <a:spLocks noSelect="1"/>
          </p:cNvSpPr>
          <p:nvPr userDrawn="1"/>
        </p:nvSpPr>
        <p:spPr bwMode="black">
          <a:xfrm>
            <a:off x="203200" y="182563"/>
            <a:ext cx="476250" cy="1617662"/>
          </a:xfrm>
          <a:custGeom>
            <a:avLst/>
            <a:gdLst>
              <a:gd name="T0" fmla="*/ 300 w 300"/>
              <a:gd name="T1" fmla="*/ 779 h 1019"/>
              <a:gd name="T2" fmla="*/ 210 w 300"/>
              <a:gd name="T3" fmla="*/ 869 h 1019"/>
              <a:gd name="T4" fmla="*/ 300 w 300"/>
              <a:gd name="T5" fmla="*/ 959 h 1019"/>
              <a:gd name="T6" fmla="*/ 240 w 300"/>
              <a:gd name="T7" fmla="*/ 1019 h 1019"/>
              <a:gd name="T8" fmla="*/ 150 w 300"/>
              <a:gd name="T9" fmla="*/ 929 h 1019"/>
              <a:gd name="T10" fmla="*/ 60 w 300"/>
              <a:gd name="T11" fmla="*/ 1019 h 1019"/>
              <a:gd name="T12" fmla="*/ 0 w 300"/>
              <a:gd name="T13" fmla="*/ 959 h 1019"/>
              <a:gd name="T14" fmla="*/ 90 w 300"/>
              <a:gd name="T15" fmla="*/ 869 h 1019"/>
              <a:gd name="T16" fmla="*/ 0 w 300"/>
              <a:gd name="T17" fmla="*/ 779 h 1019"/>
              <a:gd name="T18" fmla="*/ 60 w 300"/>
              <a:gd name="T19" fmla="*/ 719 h 1019"/>
              <a:gd name="T20" fmla="*/ 150 w 300"/>
              <a:gd name="T21" fmla="*/ 809 h 1019"/>
              <a:gd name="T22" fmla="*/ 240 w 300"/>
              <a:gd name="T23" fmla="*/ 719 h 1019"/>
              <a:gd name="T24" fmla="*/ 300 w 300"/>
              <a:gd name="T25" fmla="*/ 779 h 1019"/>
              <a:gd name="T26" fmla="*/ 300 w 300"/>
              <a:gd name="T27" fmla="*/ 60 h 1019"/>
              <a:gd name="T28" fmla="*/ 240 w 300"/>
              <a:gd name="T29" fmla="*/ 0 h 1019"/>
              <a:gd name="T30" fmla="*/ 150 w 300"/>
              <a:gd name="T31" fmla="*/ 90 h 1019"/>
              <a:gd name="T32" fmla="*/ 60 w 300"/>
              <a:gd name="T33" fmla="*/ 0 h 1019"/>
              <a:gd name="T34" fmla="*/ 0 w 300"/>
              <a:gd name="T35" fmla="*/ 60 h 1019"/>
              <a:gd name="T36" fmla="*/ 90 w 300"/>
              <a:gd name="T37" fmla="*/ 150 h 1019"/>
              <a:gd name="T38" fmla="*/ 0 w 300"/>
              <a:gd name="T39" fmla="*/ 239 h 1019"/>
              <a:gd name="T40" fmla="*/ 60 w 300"/>
              <a:gd name="T41" fmla="*/ 299 h 1019"/>
              <a:gd name="T42" fmla="*/ 150 w 300"/>
              <a:gd name="T43" fmla="*/ 209 h 1019"/>
              <a:gd name="T44" fmla="*/ 240 w 300"/>
              <a:gd name="T45" fmla="*/ 299 h 1019"/>
              <a:gd name="T46" fmla="*/ 300 w 300"/>
              <a:gd name="T47" fmla="*/ 239 h 1019"/>
              <a:gd name="T48" fmla="*/ 210 w 300"/>
              <a:gd name="T49" fmla="*/ 150 h 1019"/>
              <a:gd name="T50" fmla="*/ 300 w 300"/>
              <a:gd name="T51" fmla="*/ 60 h 1019"/>
              <a:gd name="T52" fmla="*/ 240 w 300"/>
              <a:gd name="T53" fmla="*/ 360 h 1019"/>
              <a:gd name="T54" fmla="*/ 150 w 300"/>
              <a:gd name="T55" fmla="*/ 450 h 1019"/>
              <a:gd name="T56" fmla="*/ 60 w 300"/>
              <a:gd name="T57" fmla="*/ 360 h 1019"/>
              <a:gd name="T58" fmla="*/ 0 w 300"/>
              <a:gd name="T59" fmla="*/ 420 h 1019"/>
              <a:gd name="T60" fmla="*/ 90 w 300"/>
              <a:gd name="T61" fmla="*/ 510 h 1019"/>
              <a:gd name="T62" fmla="*/ 0 w 300"/>
              <a:gd name="T63" fmla="*/ 599 h 1019"/>
              <a:gd name="T64" fmla="*/ 60 w 300"/>
              <a:gd name="T65" fmla="*/ 659 h 1019"/>
              <a:gd name="T66" fmla="*/ 150 w 300"/>
              <a:gd name="T67" fmla="*/ 569 h 1019"/>
              <a:gd name="T68" fmla="*/ 240 w 300"/>
              <a:gd name="T69" fmla="*/ 659 h 1019"/>
              <a:gd name="T70" fmla="*/ 300 w 300"/>
              <a:gd name="T71" fmla="*/ 599 h 1019"/>
              <a:gd name="T72" fmla="*/ 210 w 300"/>
              <a:gd name="T73" fmla="*/ 510 h 1019"/>
              <a:gd name="T74" fmla="*/ 300 w 300"/>
              <a:gd name="T75" fmla="*/ 420 h 1019"/>
              <a:gd name="T76" fmla="*/ 240 w 300"/>
              <a:gd name="T77" fmla="*/ 360 h 10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00" h="1019">
                <a:moveTo>
                  <a:pt x="300" y="779"/>
                </a:moveTo>
                <a:lnTo>
                  <a:pt x="210" y="869"/>
                </a:lnTo>
                <a:lnTo>
                  <a:pt x="300" y="959"/>
                </a:lnTo>
                <a:lnTo>
                  <a:pt x="240" y="1019"/>
                </a:lnTo>
                <a:lnTo>
                  <a:pt x="150" y="929"/>
                </a:lnTo>
                <a:lnTo>
                  <a:pt x="60" y="1019"/>
                </a:lnTo>
                <a:lnTo>
                  <a:pt x="0" y="959"/>
                </a:lnTo>
                <a:lnTo>
                  <a:pt x="90" y="869"/>
                </a:lnTo>
                <a:lnTo>
                  <a:pt x="0" y="779"/>
                </a:lnTo>
                <a:lnTo>
                  <a:pt x="60" y="719"/>
                </a:lnTo>
                <a:lnTo>
                  <a:pt x="150" y="809"/>
                </a:lnTo>
                <a:lnTo>
                  <a:pt x="240" y="719"/>
                </a:lnTo>
                <a:lnTo>
                  <a:pt x="300" y="779"/>
                </a:lnTo>
                <a:close/>
                <a:moveTo>
                  <a:pt x="300" y="60"/>
                </a:moveTo>
                <a:lnTo>
                  <a:pt x="240" y="0"/>
                </a:lnTo>
                <a:lnTo>
                  <a:pt x="150" y="90"/>
                </a:lnTo>
                <a:lnTo>
                  <a:pt x="60" y="0"/>
                </a:lnTo>
                <a:lnTo>
                  <a:pt x="0" y="60"/>
                </a:lnTo>
                <a:lnTo>
                  <a:pt x="90" y="150"/>
                </a:lnTo>
                <a:lnTo>
                  <a:pt x="0" y="239"/>
                </a:lnTo>
                <a:lnTo>
                  <a:pt x="60" y="299"/>
                </a:lnTo>
                <a:lnTo>
                  <a:pt x="150" y="209"/>
                </a:lnTo>
                <a:lnTo>
                  <a:pt x="240" y="299"/>
                </a:lnTo>
                <a:lnTo>
                  <a:pt x="300" y="239"/>
                </a:lnTo>
                <a:lnTo>
                  <a:pt x="210" y="150"/>
                </a:lnTo>
                <a:lnTo>
                  <a:pt x="300" y="60"/>
                </a:lnTo>
                <a:close/>
                <a:moveTo>
                  <a:pt x="240" y="360"/>
                </a:moveTo>
                <a:lnTo>
                  <a:pt x="150" y="450"/>
                </a:lnTo>
                <a:lnTo>
                  <a:pt x="60" y="360"/>
                </a:lnTo>
                <a:lnTo>
                  <a:pt x="0" y="420"/>
                </a:lnTo>
                <a:lnTo>
                  <a:pt x="90" y="510"/>
                </a:lnTo>
                <a:lnTo>
                  <a:pt x="0" y="599"/>
                </a:lnTo>
                <a:lnTo>
                  <a:pt x="60" y="659"/>
                </a:lnTo>
                <a:lnTo>
                  <a:pt x="150" y="569"/>
                </a:lnTo>
                <a:lnTo>
                  <a:pt x="240" y="659"/>
                </a:lnTo>
                <a:lnTo>
                  <a:pt x="300" y="599"/>
                </a:lnTo>
                <a:lnTo>
                  <a:pt x="210" y="510"/>
                </a:lnTo>
                <a:lnTo>
                  <a:pt x="300" y="420"/>
                </a:lnTo>
                <a:lnTo>
                  <a:pt x="240" y="360"/>
                </a:lnTo>
                <a:close/>
              </a:path>
            </a:pathLst>
          </a:custGeom>
          <a:solidFill>
            <a:srgbClr val="EC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dirty="0"/>
          </a:p>
        </p:txBody>
      </p:sp>
      <p:sp>
        <p:nvSpPr>
          <p:cNvPr id="2" name="01_Picture placeholder JU 3 [PHJU]">
            <a:extLst>
              <a:ext uri="{FF2B5EF4-FFF2-40B4-BE49-F238E27FC236}">
                <a16:creationId xmlns:a16="http://schemas.microsoft.com/office/drawing/2014/main" id="{8F2050D4-2232-F66B-9E39-7668D02FF136}"/>
              </a:ext>
            </a:extLst>
          </p:cNvPr>
          <p:cNvSpPr>
            <a:spLocks noGrp="1" noSelect="1"/>
          </p:cNvSpPr>
          <p:nvPr>
            <p:ph type="pic" sz="quarter" idx="19" hasCustomPrompt="1"/>
          </p:nvPr>
        </p:nvSpPr>
        <p:spPr bwMode="black">
          <a:xfrm>
            <a:off x="900113" y="0"/>
            <a:ext cx="11291887" cy="6858000"/>
          </a:xfrm>
          <a:custGeom>
            <a:avLst/>
            <a:gdLst>
              <a:gd name="connsiteX0" fmla="*/ 0 w 11291887"/>
              <a:gd name="connsiteY0" fmla="*/ 0 h 6858000"/>
              <a:gd name="connsiteX1" fmla="*/ 11291887 w 11291887"/>
              <a:gd name="connsiteY1" fmla="*/ 0 h 6858000"/>
              <a:gd name="connsiteX2" fmla="*/ 11291887 w 11291887"/>
              <a:gd name="connsiteY2" fmla="*/ 6858000 h 6858000"/>
              <a:gd name="connsiteX3" fmla="*/ 0 w 11291887"/>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91887" h="6858000">
                <a:moveTo>
                  <a:pt x="0" y="0"/>
                </a:moveTo>
                <a:lnTo>
                  <a:pt x="11291887" y="0"/>
                </a:lnTo>
                <a:lnTo>
                  <a:pt x="11291887" y="6858000"/>
                </a:lnTo>
                <a:lnTo>
                  <a:pt x="0" y="6858000"/>
                </a:lnTo>
                <a:close/>
              </a:path>
            </a:pathLst>
          </a:custGeom>
          <a:solidFill>
            <a:schemeClr val="bg2"/>
          </a:solidFill>
        </p:spPr>
        <p:txBody>
          <a:bodyPr wrap="square">
            <a:noAutofit/>
          </a:bodyPr>
          <a:lstStyle>
            <a:lvl1pPr marL="0" indent="0" algn="r">
              <a:buNone/>
              <a:defRPr sz="2400"/>
            </a:lvl1pPr>
          </a:lstStyle>
          <a:p>
            <a:r>
              <a:rPr lang="nl-NL" dirty="0"/>
              <a:t>[Afbeelding]</a:t>
            </a:r>
            <a:endParaRPr lang="nl-BE" dirty="0"/>
          </a:p>
        </p:txBody>
      </p:sp>
      <p:sp>
        <p:nvSpPr>
          <p:cNvPr id="3" name="Date Placeholder 4">
            <a:extLst>
              <a:ext uri="{FF2B5EF4-FFF2-40B4-BE49-F238E27FC236}">
                <a16:creationId xmlns:a16="http://schemas.microsoft.com/office/drawing/2014/main" id="{3EBA0F6B-1388-6F18-6229-3117490B2815}"/>
              </a:ext>
            </a:extLst>
          </p:cNvPr>
          <p:cNvSpPr>
            <a:spLocks noGrp="1" noSelect="1"/>
          </p:cNvSpPr>
          <p:nvPr>
            <p:ph type="dt" sz="half" idx="10"/>
          </p:nvPr>
        </p:nvSpPr>
        <p:spPr bwMode="gray">
          <a:xfrm>
            <a:off x="10258560" y="6525000"/>
            <a:ext cx="1008000" cy="240120"/>
          </a:xfrm>
        </p:spPr>
        <p:txBody>
          <a:bodyPr/>
          <a:lstStyle/>
          <a:p>
            <a:fld id="{2B69C0E8-25A3-4F90-9322-0B4BB1A691B7}" type="datetime1">
              <a:rPr lang="nl-NL" smtClean="0"/>
              <a:t>24-6-2024</a:t>
            </a:fld>
            <a:endParaRPr lang="nl-NL" dirty="0"/>
          </a:p>
        </p:txBody>
      </p:sp>
      <p:sp>
        <p:nvSpPr>
          <p:cNvPr id="4" name="Footer Placeholder 5">
            <a:extLst>
              <a:ext uri="{FF2B5EF4-FFF2-40B4-BE49-F238E27FC236}">
                <a16:creationId xmlns:a16="http://schemas.microsoft.com/office/drawing/2014/main" id="{2CCB3477-6FCD-1340-7A77-0D8EAA83A039}"/>
              </a:ext>
            </a:extLst>
          </p:cNvPr>
          <p:cNvSpPr>
            <a:spLocks noGrp="1" noSelect="1"/>
          </p:cNvSpPr>
          <p:nvPr>
            <p:ph type="ftr" sz="quarter" idx="11"/>
          </p:nvPr>
        </p:nvSpPr>
        <p:spPr bwMode="gray">
          <a:xfrm>
            <a:off x="918720" y="6525000"/>
            <a:ext cx="8255880" cy="240120"/>
          </a:xfrm>
        </p:spPr>
        <p:txBody>
          <a:bodyPr/>
          <a:lstStyle/>
          <a:p>
            <a:endParaRPr lang="nl-NL" dirty="0"/>
          </a:p>
        </p:txBody>
      </p:sp>
      <p:sp>
        <p:nvSpPr>
          <p:cNvPr id="5" name="Slide Number Placeholder 6">
            <a:extLst>
              <a:ext uri="{FF2B5EF4-FFF2-40B4-BE49-F238E27FC236}">
                <a16:creationId xmlns:a16="http://schemas.microsoft.com/office/drawing/2014/main" id="{779B4394-970E-6605-1A87-0F0314D76640}"/>
              </a:ext>
            </a:extLst>
          </p:cNvPr>
          <p:cNvSpPr>
            <a:spLocks noGrp="1" noSelect="1"/>
          </p:cNvSpPr>
          <p:nvPr>
            <p:ph type="sldNum" sz="quarter" idx="12"/>
          </p:nvPr>
        </p:nvSpPr>
        <p:spPr bwMode="gray">
          <a:xfrm>
            <a:off x="11334600" y="6525000"/>
            <a:ext cx="384120" cy="240120"/>
          </a:xfrm>
        </p:spPr>
        <p:txBody>
          <a:bodyPr/>
          <a:lstStyle/>
          <a:p>
            <a:pPr algn="l"/>
            <a:r>
              <a:rPr lang="nl-NL" dirty="0"/>
              <a:t>| </a:t>
            </a:r>
            <a:fld id="{6C885DEC-5AE5-4403-A92E-278225061E43}" type="slidenum">
              <a:rPr lang="nl-NL" smtClean="0"/>
              <a:pPr algn="l"/>
              <a:t>‹nr.›</a:t>
            </a:fld>
            <a:endParaRPr lang="nl-NL" dirty="0"/>
          </a:p>
        </p:txBody>
      </p:sp>
      <p:sp>
        <p:nvSpPr>
          <p:cNvPr id="6" name="Instructie 7 (JU-Free)">
            <a:extLst>
              <a:ext uri="{FF2B5EF4-FFF2-40B4-BE49-F238E27FC236}">
                <a16:creationId xmlns:a16="http://schemas.microsoft.com/office/drawing/2014/main" id="{1DD05226-EFE0-2A38-65A6-BEBD74CE867B}"/>
              </a:ext>
              <a:ext uri="{C183D7F6-B498-43B3-948B-1728B52AA6E4}">
                <adec:decorative xmlns:adec="http://schemas.microsoft.com/office/drawing/2017/decorative" val="1"/>
              </a:ext>
            </a:extLst>
          </p:cNvPr>
          <p:cNvSpPr>
            <a:spLocks noGrp="1"/>
          </p:cNvSpPr>
          <p:nvPr>
            <p:ph type="body" sz="quarter" idx="14" hasCustomPrompt="1"/>
          </p:nvPr>
        </p:nvSpPr>
        <p:spPr>
          <a:xfrm>
            <a:off x="-2113544" y="-2"/>
            <a:ext cx="2052000" cy="5486402"/>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lvl="0"/>
            <a:r>
              <a:rPr lang="nl-NL"/>
              <a:t>Een ingevoegde afbeelding staat achter de tekst en het logo. Wil je de ingevoegde afbeelding wijzigen? Verwijder de afbeelding, klik ‘Opnieuw instellen’ en begin opnieuw.</a:t>
            </a:r>
            <a:br>
              <a:rPr lang="nl-NL"/>
            </a:br>
            <a:br>
              <a:rPr lang="nl-NL"/>
            </a:br>
            <a:br>
              <a:rPr lang="nl-NL"/>
            </a:br>
            <a:br>
              <a:rPr lang="nl-NL"/>
            </a:br>
            <a:br>
              <a:rPr lang="nl-NL"/>
            </a:br>
            <a:br>
              <a:rPr lang="nl-NL"/>
            </a:br>
            <a:br>
              <a:rPr lang="nl-NL"/>
            </a:br>
            <a:r>
              <a:rPr lang="nl-NL"/>
              <a:t>Let op! Kies niet voor de optie ‘Afbeelding wijzigen’. PowerPoint zal de afbeelding in een ander formaat en op een andere plek plaatsen. En ‘Opnieuw instellen’ zal het beeld vervormen.</a:t>
            </a:r>
            <a:br>
              <a:rPr lang="nl-NL"/>
            </a:br>
            <a:br>
              <a:rPr lang="nl-NL"/>
            </a:br>
            <a:r>
              <a:rPr lang="nl-NL"/>
              <a:t>Standaard staat de dag van vandaag in de presentatie. Wil je dit niet? Pas de datum aan in de instelling van de ‘Kop- en voettekst’. Je vindt deze optie op het tabblad ‘Invoegen’ &gt; ‘Tekst’</a:t>
            </a:r>
            <a:br>
              <a:rPr lang="nl-NL"/>
            </a:br>
            <a:br>
              <a:rPr lang="nl-NL"/>
            </a:br>
            <a:r>
              <a:rPr lang="nl-NL"/>
              <a:t>De dianummering kun je ook invoegen onder ‘Kop- en voettekst’.</a:t>
            </a:r>
            <a:br>
              <a:rPr lang="nl-NL"/>
            </a:br>
            <a:br>
              <a:rPr lang="nl-NL"/>
            </a:br>
            <a:r>
              <a:rPr lang="nl-NL"/>
              <a:t>Deze uitleg wordt niet geprint of getoond in de presentatie. Deze uitleg verwijder je door op de rand van het frame en de rand van de afbeelding te klikken. Kies delete.</a:t>
            </a:r>
          </a:p>
          <a:p>
            <a:pPr lvl="0"/>
            <a:endParaRPr lang="nl-NL" dirty="0"/>
          </a:p>
        </p:txBody>
      </p:sp>
      <p:sp>
        <p:nvSpPr>
          <p:cNvPr id="7" name="Instructie 8 (JU-Free)">
            <a:extLst>
              <a:ext uri="{FF2B5EF4-FFF2-40B4-BE49-F238E27FC236}">
                <a16:creationId xmlns:a16="http://schemas.microsoft.com/office/drawing/2014/main" id="{11AB693A-22B4-54BB-DB21-9D7FDDB93774}"/>
              </a:ext>
              <a:ext uri="{C183D7F6-B498-43B3-948B-1728B52AA6E4}">
                <adec:decorative xmlns:adec="http://schemas.microsoft.com/office/drawing/2017/decorative" val="1"/>
              </a:ext>
            </a:extLst>
          </p:cNvPr>
          <p:cNvSpPr>
            <a:spLocks noGrp="1" noChangeAspect="1"/>
          </p:cNvSpPr>
          <p:nvPr>
            <p:ph type="body" sz="quarter" idx="18" hasCustomPrompt="1"/>
          </p:nvPr>
        </p:nvSpPr>
        <p:spPr>
          <a:xfrm>
            <a:off x="-2096399" y="1050012"/>
            <a:ext cx="1465333" cy="756000"/>
          </a:xfrm>
          <a:blipFill>
            <a:blip r:embed="rId2"/>
            <a:stretch>
              <a:fillRect/>
            </a:stretch>
          </a:blipFill>
          <a:ln>
            <a:solidFill>
              <a:schemeClr val="accent1"/>
            </a:solidFill>
          </a:ln>
        </p:spPr>
        <p:txBody>
          <a:bodyPr/>
          <a:lstStyle>
            <a:lvl1pPr marL="0" indent="0">
              <a:lnSpc>
                <a:spcPct val="99000"/>
              </a:lnSpc>
              <a:buNone/>
              <a:defRPr sz="330" b="0">
                <a:latin typeface="Arial" panose="020B0604020202020204" pitchFamily="34" charset="0"/>
              </a:defRPr>
            </a:lvl1pPr>
            <a:lvl2pPr marL="0" indent="0">
              <a:lnSpc>
                <a:spcPct val="99000"/>
              </a:lnSpc>
              <a:buNone/>
              <a:defRPr sz="1000" b="0"/>
            </a:lvl2pPr>
            <a:lvl3pPr marL="0" indent="0">
              <a:lnSpc>
                <a:spcPct val="99000"/>
              </a:lnSpc>
              <a:buNone/>
              <a:defRPr sz="1000" b="0"/>
            </a:lvl3pPr>
            <a:lvl4pPr marL="0" indent="0">
              <a:lnSpc>
                <a:spcPct val="99000"/>
              </a:lnSpc>
              <a:buFont typeface="Arial" panose="020B0604020202020204" pitchFamily="34" charset="0"/>
              <a:buNone/>
              <a:defRPr sz="1000" b="0"/>
            </a:lvl4pPr>
            <a:lvl5pPr marL="0" indent="0">
              <a:lnSpc>
                <a:spcPct val="99000"/>
              </a:lnSpc>
              <a:buFont typeface="Arial" panose="020B0604020202020204" pitchFamily="34" charset="0"/>
              <a:buNone/>
              <a:defRPr sz="1000" b="0"/>
            </a:lvl5pPr>
            <a:lvl6pPr marL="0" indent="0">
              <a:lnSpc>
                <a:spcPct val="99000"/>
              </a:lnSpc>
              <a:buFont typeface="Arial" panose="020B0604020202020204" pitchFamily="34" charset="0"/>
              <a:buNone/>
              <a:defRPr sz="1000" b="0"/>
            </a:lvl6pPr>
            <a:lvl7pPr marL="0" indent="0">
              <a:lnSpc>
                <a:spcPct val="99000"/>
              </a:lnSpc>
              <a:buFont typeface="Arial" panose="020B0604020202020204" pitchFamily="34" charset="0"/>
              <a:buNone/>
              <a:defRPr sz="1000" b="0"/>
            </a:lvl7pPr>
            <a:lvl8pPr marL="0" indent="0">
              <a:lnSpc>
                <a:spcPct val="99000"/>
              </a:lnSpc>
              <a:buFont typeface="Arial" panose="020B0604020202020204" pitchFamily="34" charset="0"/>
              <a:buNone/>
              <a:defRPr sz="1000" b="0"/>
            </a:lvl8pPr>
            <a:lvl9pPr marL="0" indent="0">
              <a:lnSpc>
                <a:spcPct val="99000"/>
              </a:lnSpc>
              <a:buFont typeface="Arial" panose="020B0604020202020204" pitchFamily="34" charset="0"/>
              <a:buNone/>
              <a:defRPr sz="1000" b="0"/>
            </a:lvl9pPr>
          </a:lstStyle>
          <a:p>
            <a:pPr lvl="0"/>
            <a:r>
              <a:rPr lang="nl-NL" dirty="0"/>
              <a:t> </a:t>
            </a:r>
          </a:p>
        </p:txBody>
      </p:sp>
      <p:sp>
        <p:nvSpPr>
          <p:cNvPr id="8" name="Instruction Rectangle 9 {PHJU} (JU-Free)">
            <a:extLst>
              <a:ext uri="{FF2B5EF4-FFF2-40B4-BE49-F238E27FC236}">
                <a16:creationId xmlns:a16="http://schemas.microsoft.com/office/drawing/2014/main" id="{D8034A17-9135-E785-2209-63DB514BBC2B}"/>
              </a:ext>
              <a:ext uri="{C183D7F6-B498-43B3-948B-1728B52AA6E4}">
                <adec:decorative xmlns:adec="http://schemas.microsoft.com/office/drawing/2017/decorative" val="1"/>
              </a:ext>
            </a:extLst>
          </p:cNvPr>
          <p:cNvSpPr>
            <a:spLocks noGrp="1"/>
          </p:cNvSpPr>
          <p:nvPr>
            <p:ph type="body" sz="quarter" idx="15" hasCustomPrompt="1"/>
          </p:nvPr>
        </p:nvSpPr>
        <p:spPr bwMode="ltGray">
          <a:xfrm>
            <a:off x="13484902" y="2398140"/>
            <a:ext cx="364972" cy="176772"/>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3"/>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9" name="Instruction Rectangle 10 {PHJU} (JU-Free)">
            <a:extLst>
              <a:ext uri="{FF2B5EF4-FFF2-40B4-BE49-F238E27FC236}">
                <a16:creationId xmlns:a16="http://schemas.microsoft.com/office/drawing/2014/main" id="{060C54F6-1FF1-BAF3-4744-E4CB418238B9}"/>
              </a:ext>
              <a:ext uri="{C183D7F6-B498-43B3-948B-1728B52AA6E4}">
                <adec:decorative xmlns:adec="http://schemas.microsoft.com/office/drawing/2017/decorative" val="1"/>
              </a:ext>
            </a:extLst>
          </p:cNvPr>
          <p:cNvSpPr>
            <a:spLocks noGrp="1"/>
          </p:cNvSpPr>
          <p:nvPr>
            <p:ph type="body" sz="quarter" idx="21" hasCustomPrompt="1"/>
          </p:nvPr>
        </p:nvSpPr>
        <p:spPr bwMode="ltGray">
          <a:xfrm>
            <a:off x="12358467" y="538956"/>
            <a:ext cx="1366284" cy="719927"/>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4"/>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10" name="Instructie 11 (JU-Free)">
            <a:extLst>
              <a:ext uri="{FF2B5EF4-FFF2-40B4-BE49-F238E27FC236}">
                <a16:creationId xmlns:a16="http://schemas.microsoft.com/office/drawing/2014/main" id="{F2493D0E-E6DE-498F-C677-739A666CAA2B}"/>
              </a:ext>
              <a:ext uri="{C183D7F6-B498-43B3-948B-1728B52AA6E4}">
                <adec:decorative xmlns:adec="http://schemas.microsoft.com/office/drawing/2017/decorative" val="1"/>
              </a:ext>
            </a:extLst>
          </p:cNvPr>
          <p:cNvSpPr>
            <a:spLocks noGrp="1"/>
          </p:cNvSpPr>
          <p:nvPr>
            <p:ph type="body" sz="quarter" idx="22" hasCustomPrompt="1"/>
          </p:nvPr>
        </p:nvSpPr>
        <p:spPr>
          <a:xfrm>
            <a:off x="12300611" y="0"/>
            <a:ext cx="2052000" cy="6760029"/>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algn="l"/>
            <a:r>
              <a:rPr lang="nl-NL" sz="1050" noProof="1">
                <a:solidFill>
                  <a:schemeClr val="tx1"/>
                </a:solidFill>
              </a:rPr>
              <a:t>Je maakt een nieuwe dia aan door op ‘Nieuwe dia’ te klikken en een indeling te kiezen.</a:t>
            </a: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r>
              <a:rPr lang="nl-NL" sz="1050" noProof="1">
                <a:solidFill>
                  <a:schemeClr val="tx1"/>
                </a:solidFill>
              </a:rPr>
              <a:t>Klik op ‘Indeling’ om een dia te resetten of om een andere indeling te kiezen.</a:t>
            </a:r>
            <a:br>
              <a:rPr lang="nl-NL" sz="1050" noProof="1">
                <a:solidFill>
                  <a:schemeClr val="tx1"/>
                </a:solidFill>
              </a:rPr>
            </a:br>
            <a:br>
              <a:rPr lang="nl-NL" sz="1050" noProof="1">
                <a:solidFill>
                  <a:schemeClr val="tx1"/>
                </a:solidFill>
              </a:rPr>
            </a:br>
            <a:r>
              <a:rPr lang="nl-NL" sz="1050" noProof="1">
                <a:solidFill>
                  <a:schemeClr val="tx1"/>
                </a:solidFill>
              </a:rPr>
              <a:t>Tekststijlen</a:t>
            </a:r>
            <a:br>
              <a:rPr lang="nl-NL" sz="1050" noProof="1">
                <a:solidFill>
                  <a:schemeClr val="tx1"/>
                </a:solidFill>
              </a:rPr>
            </a:br>
            <a:r>
              <a:rPr lang="nl-NL" sz="1050" noProof="1">
                <a:solidFill>
                  <a:schemeClr val="tx1"/>
                </a:solidFill>
              </a:rPr>
              <a:t>De tekst in dia’s met tekstvlakken hebben 9 niveaus. Je wisselt van stijl met de knoppen               . Je kunt het niveau ook verhogen of verlagen met de toetscombinatie Alt+shift+&lt; Alt+Shift+&gt;</a:t>
            </a:r>
            <a:br>
              <a:rPr lang="nl-NL" sz="1050" noProof="1">
                <a:solidFill>
                  <a:schemeClr val="tx1"/>
                </a:solidFill>
              </a:rPr>
            </a:br>
            <a:br>
              <a:rPr lang="nl-NL" sz="1050" noProof="1">
                <a:solidFill>
                  <a:schemeClr val="tx1"/>
                </a:solidFill>
              </a:rPr>
            </a:br>
            <a:r>
              <a:rPr lang="nl-NL" sz="1050" noProof="1">
                <a:solidFill>
                  <a:schemeClr val="tx1"/>
                </a:solidFill>
              </a:rPr>
              <a:t>Let op: Gebruik niet de standaard opsommingsknoppen van MS Office om de stijl te veranderen.</a:t>
            </a:r>
            <a:br>
              <a:rPr lang="nl-NL" sz="1050" noProof="1">
                <a:solidFill>
                  <a:schemeClr val="tx1"/>
                </a:solidFill>
              </a:rPr>
            </a:br>
            <a:br>
              <a:rPr lang="nl-NL" sz="1050" noProof="1">
                <a:solidFill>
                  <a:schemeClr val="tx1"/>
                </a:solidFill>
              </a:rPr>
            </a:br>
            <a:r>
              <a:rPr lang="nl-NL" sz="1050" noProof="1">
                <a:solidFill>
                  <a:schemeClr val="tx1"/>
                </a:solidFill>
              </a:rPr>
              <a:t>Het 1e, 2e en 3e niveau hebben een opsommingsteken. Het 4e niveau is bold en geschikt voor kopjes. Gebruik het 5e niveau voor de basistekst. Niveau 4 en 5 lijnen links uit. Het 6e, 7e en achtste niveau lijnen uit onder het 1e, 2e of 3e opsommingsteken. Het 9e niveau heeft een kleinere lettergrootte dat links uitlijnt. Dit niveau is bijvoorbeeld geschikt voor een bijschrift.</a:t>
            </a:r>
            <a:br>
              <a:rPr lang="nl-NL" sz="1050" noProof="1">
                <a:solidFill>
                  <a:schemeClr val="tx1"/>
                </a:solidFill>
              </a:rPr>
            </a:br>
            <a:br>
              <a:rPr lang="nl-NL" sz="1050" noProof="1">
                <a:solidFill>
                  <a:schemeClr val="tx1"/>
                </a:solidFill>
              </a:rPr>
            </a:br>
            <a:r>
              <a:rPr lang="nl-BE" sz="1050" noProof="1">
                <a:solidFill>
                  <a:schemeClr val="tx1"/>
                </a:solidFill>
              </a:rPr>
              <a:t>Deze uitleg wordt niet geprint of getoond in de presentatie. Deze uitleg verwijder je door op de rand van het frame en de rand van de afbeelding te klikken. Kies delete. </a:t>
            </a:r>
            <a:endParaRPr lang="nl-NL" sz="1050" noProof="1">
              <a:solidFill>
                <a:schemeClr val="tx1"/>
              </a:solidFill>
            </a:endParaRPr>
          </a:p>
        </p:txBody>
      </p:sp>
    </p:spTree>
    <p:extLst>
      <p:ext uri="{BB962C8B-B14F-4D97-AF65-F5344CB8AC3E}">
        <p14:creationId xmlns:p14="http://schemas.microsoft.com/office/powerpoint/2010/main" val="795640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kstdia wit, kop2]">
    <p:spTree>
      <p:nvGrpSpPr>
        <p:cNvPr id="1" name=""/>
        <p:cNvGrpSpPr/>
        <p:nvPr/>
      </p:nvGrpSpPr>
      <p:grpSpPr>
        <a:xfrm>
          <a:off x="0" y="0"/>
          <a:ext cx="0" cy="0"/>
          <a:chOff x="0" y="0"/>
          <a:chExt cx="0" cy="0"/>
        </a:xfrm>
      </p:grpSpPr>
      <p:sp>
        <p:nvSpPr>
          <p:cNvPr id="3" name="01_Title 1">
            <a:extLst>
              <a:ext uri="{FF2B5EF4-FFF2-40B4-BE49-F238E27FC236}">
                <a16:creationId xmlns:a16="http://schemas.microsoft.com/office/drawing/2014/main" id="{2BBDBD14-0812-464D-DA11-8F2625411951}"/>
              </a:ext>
            </a:extLst>
          </p:cNvPr>
          <p:cNvSpPr>
            <a:spLocks noGrp="1" noSelect="1"/>
          </p:cNvSpPr>
          <p:nvPr>
            <p:ph type="title" hasCustomPrompt="1"/>
          </p:nvPr>
        </p:nvSpPr>
        <p:spPr>
          <a:xfrm>
            <a:off x="918720" y="1916280"/>
            <a:ext cx="10800000" cy="1296000"/>
          </a:xfrm>
        </p:spPr>
        <p:txBody>
          <a:bodyPr vert="horz" lIns="0" tIns="0" rIns="0" bIns="0" rtlCol="0" anchor="t" anchorCtr="0">
            <a:noAutofit/>
          </a:bodyPr>
          <a:lstStyle>
            <a:lvl1pPr>
              <a:defRPr lang="nl-NL"/>
            </a:lvl1pPr>
          </a:lstStyle>
          <a:p>
            <a:pPr marL="0" lvl="0"/>
            <a:r>
              <a:rPr lang="nl-NL"/>
              <a:t>[Titel]</a:t>
            </a:r>
          </a:p>
        </p:txBody>
      </p:sp>
      <p:sp>
        <p:nvSpPr>
          <p:cNvPr id="4" name="Date Placeholder 2">
            <a:extLst>
              <a:ext uri="{FF2B5EF4-FFF2-40B4-BE49-F238E27FC236}">
                <a16:creationId xmlns:a16="http://schemas.microsoft.com/office/drawing/2014/main" id="{66548D97-7EB5-62FB-494B-1BCAA5221ACB}"/>
              </a:ext>
            </a:extLst>
          </p:cNvPr>
          <p:cNvSpPr>
            <a:spLocks noGrp="1" noSelect="1"/>
          </p:cNvSpPr>
          <p:nvPr>
            <p:ph type="dt" sz="half" idx="10"/>
          </p:nvPr>
        </p:nvSpPr>
        <p:spPr>
          <a:xfrm>
            <a:off x="10258560" y="6525000"/>
            <a:ext cx="1008000" cy="240120"/>
          </a:xfrm>
        </p:spPr>
        <p:txBody>
          <a:bodyPr/>
          <a:lstStyle/>
          <a:p>
            <a:fld id="{DC0E21FD-1757-4E68-98AA-F56E4E113978}" type="datetime1">
              <a:rPr lang="nl-NL" smtClean="0"/>
              <a:t>24-6-2024</a:t>
            </a:fld>
            <a:endParaRPr lang="nl-NL" dirty="0"/>
          </a:p>
        </p:txBody>
      </p:sp>
      <p:sp>
        <p:nvSpPr>
          <p:cNvPr id="5" name="Footer Placeholder 3">
            <a:extLst>
              <a:ext uri="{FF2B5EF4-FFF2-40B4-BE49-F238E27FC236}">
                <a16:creationId xmlns:a16="http://schemas.microsoft.com/office/drawing/2014/main" id="{64F33CA8-CC97-0745-9155-F58D442310B9}"/>
              </a:ext>
            </a:extLst>
          </p:cNvPr>
          <p:cNvSpPr>
            <a:spLocks noGrp="1" noSelect="1"/>
          </p:cNvSpPr>
          <p:nvPr>
            <p:ph type="ftr" sz="quarter" idx="11"/>
          </p:nvPr>
        </p:nvSpPr>
        <p:spPr>
          <a:xfrm>
            <a:off x="918720" y="6525000"/>
            <a:ext cx="8255880" cy="240120"/>
          </a:xfrm>
        </p:spPr>
        <p:txBody>
          <a:bodyPr/>
          <a:lstStyle/>
          <a:p>
            <a:endParaRPr lang="nl-NL" dirty="0"/>
          </a:p>
        </p:txBody>
      </p:sp>
      <p:sp>
        <p:nvSpPr>
          <p:cNvPr id="6" name="Slide Number Placeholder 4">
            <a:extLst>
              <a:ext uri="{FF2B5EF4-FFF2-40B4-BE49-F238E27FC236}">
                <a16:creationId xmlns:a16="http://schemas.microsoft.com/office/drawing/2014/main" id="{C03D1D04-7AA2-0D38-4702-A46B83A8CD72}"/>
              </a:ext>
            </a:extLst>
          </p:cNvPr>
          <p:cNvSpPr>
            <a:spLocks noGrp="1" noSelect="1"/>
          </p:cNvSpPr>
          <p:nvPr>
            <p:ph type="sldNum" sz="quarter" idx="12"/>
          </p:nvPr>
        </p:nvSpPr>
        <p:spPr>
          <a:xfrm>
            <a:off x="11334600" y="6525000"/>
            <a:ext cx="384120" cy="240120"/>
          </a:xfrm>
        </p:spPr>
        <p:txBody>
          <a:bodyPr/>
          <a:lstStyle/>
          <a:p>
            <a:r>
              <a:rPr lang="nl-NL"/>
              <a:t>| </a:t>
            </a:r>
            <a:fld id="{8F18802B-E4C7-4B2D-B37A-6B7CC3C134EA}" type="slidenum">
              <a:rPr lang="nl-NL" smtClean="0"/>
              <a:pPr/>
              <a:t>‹nr.›</a:t>
            </a:fld>
            <a:endParaRPr lang="nl-NL" dirty="0"/>
          </a:p>
        </p:txBody>
      </p:sp>
      <p:sp>
        <p:nvSpPr>
          <p:cNvPr id="7" name="Instruction Rectangle 5 {PHJU} (JU-Free)">
            <a:extLst>
              <a:ext uri="{FF2B5EF4-FFF2-40B4-BE49-F238E27FC236}">
                <a16:creationId xmlns:a16="http://schemas.microsoft.com/office/drawing/2014/main" id="{90D225CC-BB97-25E7-0634-0547FEAD2FEB}"/>
              </a:ext>
              <a:ext uri="{C183D7F6-B498-43B3-948B-1728B52AA6E4}">
                <adec:decorative xmlns:adec="http://schemas.microsoft.com/office/drawing/2017/decorative" val="1"/>
              </a:ext>
            </a:extLst>
          </p:cNvPr>
          <p:cNvSpPr>
            <a:spLocks noGrp="1"/>
          </p:cNvSpPr>
          <p:nvPr>
            <p:ph type="body" sz="quarter" idx="15" hasCustomPrompt="1"/>
          </p:nvPr>
        </p:nvSpPr>
        <p:spPr bwMode="ltGray">
          <a:xfrm>
            <a:off x="13484902" y="2398140"/>
            <a:ext cx="364972" cy="176772"/>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2"/>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8" name="Instruction Rectangle 6 {PHJU} (JU-Free)">
            <a:extLst>
              <a:ext uri="{FF2B5EF4-FFF2-40B4-BE49-F238E27FC236}">
                <a16:creationId xmlns:a16="http://schemas.microsoft.com/office/drawing/2014/main" id="{E6D2223F-C988-2313-8A43-5C6A740730E2}"/>
              </a:ext>
              <a:ext uri="{C183D7F6-B498-43B3-948B-1728B52AA6E4}">
                <adec:decorative xmlns:adec="http://schemas.microsoft.com/office/drawing/2017/decorative" val="1"/>
              </a:ext>
            </a:extLst>
          </p:cNvPr>
          <p:cNvSpPr>
            <a:spLocks noGrp="1"/>
          </p:cNvSpPr>
          <p:nvPr>
            <p:ph type="body" sz="quarter" idx="18" hasCustomPrompt="1"/>
          </p:nvPr>
        </p:nvSpPr>
        <p:spPr bwMode="ltGray">
          <a:xfrm>
            <a:off x="12358467" y="538956"/>
            <a:ext cx="1366284" cy="719927"/>
          </a:xfrm>
          <a:custGeom>
            <a:avLst/>
            <a:gdLst>
              <a:gd name="connsiteX0" fmla="*/ 0 w 526596"/>
              <a:gd name="connsiteY0" fmla="*/ 0 h 240120"/>
              <a:gd name="connsiteX1" fmla="*/ 526596 w 526596"/>
              <a:gd name="connsiteY1" fmla="*/ 0 h 240120"/>
              <a:gd name="connsiteX2" fmla="*/ 526596 w 526596"/>
              <a:gd name="connsiteY2" fmla="*/ 240120 h 240120"/>
              <a:gd name="connsiteX3" fmla="*/ 0 w 526596"/>
              <a:gd name="connsiteY3" fmla="*/ 240120 h 240120"/>
            </a:gdLst>
            <a:ahLst/>
            <a:cxnLst>
              <a:cxn ang="0">
                <a:pos x="connsiteX0" y="connsiteY0"/>
              </a:cxn>
              <a:cxn ang="0">
                <a:pos x="connsiteX1" y="connsiteY1"/>
              </a:cxn>
              <a:cxn ang="0">
                <a:pos x="connsiteX2" y="connsiteY2"/>
              </a:cxn>
              <a:cxn ang="0">
                <a:pos x="connsiteX3" y="connsiteY3"/>
              </a:cxn>
            </a:cxnLst>
            <a:rect l="l" t="t" r="r" b="b"/>
            <a:pathLst>
              <a:path w="526596" h="240120">
                <a:moveTo>
                  <a:pt x="0" y="0"/>
                </a:moveTo>
                <a:lnTo>
                  <a:pt x="526596" y="0"/>
                </a:lnTo>
                <a:lnTo>
                  <a:pt x="526596" y="240120"/>
                </a:lnTo>
                <a:lnTo>
                  <a:pt x="0" y="240120"/>
                </a:lnTo>
                <a:close/>
              </a:path>
            </a:pathLst>
          </a:custGeom>
          <a:blipFill dpi="0" rotWithShape="1">
            <a:blip r:embed="rId3"/>
            <a:srcRect/>
            <a:stretch>
              <a:fillRect/>
            </a:stretch>
          </a:blipFill>
          <a:ln>
            <a:solidFill>
              <a:schemeClr val="accent1"/>
            </a:solidFill>
          </a:ln>
        </p:spPr>
        <p:txBody>
          <a:bodyPr wrap="square" lIns="0" tIns="0" rIns="0" bIns="0" anchor="t">
            <a:noAutofit/>
          </a:bodyPr>
          <a:lstStyle>
            <a:lvl1pPr marL="0" indent="0" algn="l" defTabSz="914400" rtl="0" eaLnBrk="1" latinLnBrk="0" hangingPunct="1">
              <a:lnSpc>
                <a:spcPct val="100000"/>
              </a:lnSpc>
              <a:spcBef>
                <a:spcPts val="0"/>
              </a:spcBef>
              <a:buFontTx/>
              <a:buNone/>
              <a:defRPr sz="330">
                <a:latin typeface="Arial" panose="020B0604020202020204" pitchFamily="34" charset="0"/>
              </a:defRPr>
            </a:lvl1pPr>
            <a:lvl2pPr marL="0" indent="0" algn="l" defTabSz="914400" rtl="0" eaLnBrk="1" latinLnBrk="0" hangingPunct="1">
              <a:lnSpc>
                <a:spcPct val="100000"/>
              </a:lnSpc>
              <a:spcBef>
                <a:spcPts val="0"/>
              </a:spcBef>
              <a:buFontTx/>
              <a:buNone/>
              <a:defRPr sz="2600"/>
            </a:lvl2pPr>
            <a:lvl3pPr marL="0" indent="0" algn="l" defTabSz="914400" rtl="0" eaLnBrk="1" latinLnBrk="0" hangingPunct="1">
              <a:lnSpc>
                <a:spcPct val="100000"/>
              </a:lnSpc>
              <a:spcBef>
                <a:spcPts val="0"/>
              </a:spcBef>
              <a:buFontTx/>
              <a:buNone/>
              <a:defRPr sz="2600"/>
            </a:lvl3pPr>
            <a:lvl4pPr marL="0" algn="l" defTabSz="914400" rtl="0" eaLnBrk="1" latinLnBrk="0" hangingPunct="1">
              <a:lnSpc>
                <a:spcPct val="100000"/>
              </a:lnSpc>
              <a:spcBef>
                <a:spcPts val="0"/>
              </a:spcBef>
              <a:buFontTx/>
              <a:buNone/>
              <a:defRPr sz="2600"/>
            </a:lvl4pPr>
            <a:lvl5pPr marL="0" algn="l" defTabSz="914400" rtl="0" eaLnBrk="1" latinLnBrk="0" hangingPunct="1">
              <a:lnSpc>
                <a:spcPct val="100000"/>
              </a:lnSpc>
              <a:spcBef>
                <a:spcPts val="0"/>
              </a:spcBef>
              <a:buFontTx/>
              <a:buNone/>
              <a:defRPr sz="2600"/>
            </a:lvl5pPr>
          </a:lstStyle>
          <a:p>
            <a:pPr lvl="0"/>
            <a:r>
              <a:rPr lang="nl-NL" dirty="0"/>
              <a:t> </a:t>
            </a:r>
            <a:endParaRPr lang="nl-BE" dirty="0"/>
          </a:p>
        </p:txBody>
      </p:sp>
      <p:sp>
        <p:nvSpPr>
          <p:cNvPr id="9" name="Instructie 7 (JU-Free)">
            <a:extLst>
              <a:ext uri="{FF2B5EF4-FFF2-40B4-BE49-F238E27FC236}">
                <a16:creationId xmlns:a16="http://schemas.microsoft.com/office/drawing/2014/main" id="{A4CEEECB-ED14-C014-7CB0-82047CBAC8F1}"/>
              </a:ext>
              <a:ext uri="{C183D7F6-B498-43B3-948B-1728B52AA6E4}">
                <adec:decorative xmlns:adec="http://schemas.microsoft.com/office/drawing/2017/decorative" val="1"/>
              </a:ext>
            </a:extLst>
          </p:cNvPr>
          <p:cNvSpPr>
            <a:spLocks noGrp="1"/>
          </p:cNvSpPr>
          <p:nvPr>
            <p:ph type="body" sz="quarter" idx="14" hasCustomPrompt="1"/>
          </p:nvPr>
        </p:nvSpPr>
        <p:spPr>
          <a:xfrm>
            <a:off x="12300611" y="0"/>
            <a:ext cx="2052000" cy="6760029"/>
          </a:xfrm>
          <a:ln w="25400">
            <a:solidFill>
              <a:schemeClr val="accent1"/>
            </a:solidFill>
          </a:ln>
        </p:spPr>
        <p:txBody>
          <a:bodyPr lIns="36000" tIns="36000" rIns="36000" bIns="36000"/>
          <a:lstStyle>
            <a:lvl1pPr marL="127" indent="0">
              <a:lnSpc>
                <a:spcPct val="99000"/>
              </a:lnSpc>
              <a:spcBef>
                <a:spcPts val="1"/>
              </a:spcBef>
              <a:spcAft>
                <a:spcPts val="1"/>
              </a:spcAft>
              <a:buNone/>
              <a:defRPr sz="1050" b="0"/>
            </a:lvl1pPr>
            <a:lvl2pPr marL="0" indent="0">
              <a:buNone/>
              <a:defRPr sz="1100" b="0"/>
            </a:lvl2pPr>
            <a:lvl3pPr marL="0" indent="0">
              <a:buNone/>
              <a:defRPr sz="1100" b="0"/>
            </a:lvl3pPr>
            <a:lvl4pPr marL="0" indent="0">
              <a:buFont typeface="Arial" panose="020B0604020202020204" pitchFamily="34" charset="0"/>
              <a:buNone/>
              <a:defRPr sz="1100" b="0"/>
            </a:lvl4pPr>
            <a:lvl5pPr marL="127" indent="0">
              <a:lnSpc>
                <a:spcPct val="99000"/>
              </a:lnSpc>
              <a:spcBef>
                <a:spcPts val="1"/>
              </a:spcBef>
              <a:spcAft>
                <a:spcPts val="1"/>
              </a:spcAft>
              <a:buFont typeface="Arial" panose="020B0604020202020204" pitchFamily="34" charset="0"/>
              <a:buNone/>
              <a:defRPr sz="1050" b="0"/>
            </a:lvl5pPr>
          </a:lstStyle>
          <a:p>
            <a:pPr algn="l"/>
            <a:r>
              <a:rPr lang="nl-NL" sz="1050" noProof="1">
                <a:solidFill>
                  <a:schemeClr val="tx1"/>
                </a:solidFill>
              </a:rPr>
              <a:t>Je maakt een nieuwe dia aan door op ‘Nieuwe dia’ te klikken en een indeling te kiezen.</a:t>
            </a: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br>
              <a:rPr lang="nl-NL" sz="1050" noProof="1">
                <a:solidFill>
                  <a:schemeClr val="tx1"/>
                </a:solidFill>
              </a:rPr>
            </a:br>
            <a:r>
              <a:rPr lang="nl-NL" sz="1050" noProof="1">
                <a:solidFill>
                  <a:schemeClr val="tx1"/>
                </a:solidFill>
              </a:rPr>
              <a:t>Klik op ‘Indeling’ om een dia te resetten of om een andere indeling te kiezen.</a:t>
            </a:r>
            <a:br>
              <a:rPr lang="nl-NL" sz="1050" noProof="1">
                <a:solidFill>
                  <a:schemeClr val="tx1"/>
                </a:solidFill>
              </a:rPr>
            </a:br>
            <a:br>
              <a:rPr lang="nl-NL" sz="1050" noProof="1">
                <a:solidFill>
                  <a:schemeClr val="tx1"/>
                </a:solidFill>
              </a:rPr>
            </a:br>
            <a:r>
              <a:rPr lang="nl-NL" sz="1050" noProof="1">
                <a:solidFill>
                  <a:schemeClr val="tx1"/>
                </a:solidFill>
              </a:rPr>
              <a:t>Tekststijlen</a:t>
            </a:r>
            <a:br>
              <a:rPr lang="nl-NL" sz="1050" noProof="1">
                <a:solidFill>
                  <a:schemeClr val="tx1"/>
                </a:solidFill>
              </a:rPr>
            </a:br>
            <a:r>
              <a:rPr lang="nl-NL" sz="1050" noProof="1">
                <a:solidFill>
                  <a:schemeClr val="tx1"/>
                </a:solidFill>
              </a:rPr>
              <a:t>De tekst in dia’s met tekstvlakken hebben 9 niveaus. Je wisselt van stijl met de knoppen               . Je kunt het niveau ook verhogen of verlagen met de toetscombinatie Alt+shift+&lt; Alt+Shift+&gt;</a:t>
            </a:r>
            <a:br>
              <a:rPr lang="nl-NL" sz="1050" noProof="1">
                <a:solidFill>
                  <a:schemeClr val="tx1"/>
                </a:solidFill>
              </a:rPr>
            </a:br>
            <a:br>
              <a:rPr lang="nl-NL" sz="1050" noProof="1">
                <a:solidFill>
                  <a:schemeClr val="tx1"/>
                </a:solidFill>
              </a:rPr>
            </a:br>
            <a:r>
              <a:rPr lang="nl-NL" sz="1050" noProof="1">
                <a:solidFill>
                  <a:schemeClr val="tx1"/>
                </a:solidFill>
              </a:rPr>
              <a:t>Let op: Gebruik niet de standaard opsommingsknoppen van MS Office om de stijl te veranderen.</a:t>
            </a:r>
            <a:br>
              <a:rPr lang="nl-NL" sz="1050" noProof="1">
                <a:solidFill>
                  <a:schemeClr val="tx1"/>
                </a:solidFill>
              </a:rPr>
            </a:br>
            <a:br>
              <a:rPr lang="nl-NL" sz="1050" noProof="1">
                <a:solidFill>
                  <a:schemeClr val="tx1"/>
                </a:solidFill>
              </a:rPr>
            </a:br>
            <a:r>
              <a:rPr lang="nl-NL" sz="1050" noProof="1">
                <a:solidFill>
                  <a:schemeClr val="tx1"/>
                </a:solidFill>
              </a:rPr>
              <a:t>Het 1e, 2e en 3e niveau hebben een opsommingsteken. Het 4e niveau is bold en geschikt voor kopjes. Gebruik het 5e niveau voor de basistekst. Niveau 4 en 5 lijnen links uit. Het 6e, 7e en achtste niveau lijnen uit onder het 1e, 2e of 3e opsommingsteken. Het 9e niveau heeft een kleinere lettergrootte dat links uitlijnt. Dit niveau is bijvoorbeeld geschikt voor een bijschrift.</a:t>
            </a:r>
            <a:br>
              <a:rPr lang="nl-NL" sz="1050" noProof="1">
                <a:solidFill>
                  <a:schemeClr val="tx1"/>
                </a:solidFill>
              </a:rPr>
            </a:br>
            <a:br>
              <a:rPr lang="nl-NL" sz="1050" noProof="1">
                <a:solidFill>
                  <a:schemeClr val="tx1"/>
                </a:solidFill>
              </a:rPr>
            </a:br>
            <a:r>
              <a:rPr lang="nl-BE" sz="1050" noProof="1">
                <a:solidFill>
                  <a:schemeClr val="tx1"/>
                </a:solidFill>
              </a:rPr>
              <a:t>Deze uitleg wordt niet geprint of getoond in de presentatie. Deze uitleg verwijder je door op de rand van het frame en de rand van de afbeelding te klikken. Kies delete. </a:t>
            </a:r>
            <a:endParaRPr lang="nl-NL" sz="1050" noProof="1">
              <a:solidFill>
                <a:schemeClr val="tx1"/>
              </a:solidFill>
            </a:endParaRPr>
          </a:p>
        </p:txBody>
      </p:sp>
    </p:spTree>
    <p:extLst>
      <p:ext uri="{BB962C8B-B14F-4D97-AF65-F5344CB8AC3E}">
        <p14:creationId xmlns:p14="http://schemas.microsoft.com/office/powerpoint/2010/main" val="15224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noSelect="1"/>
          </p:cNvSpPr>
          <p:nvPr>
            <p:ph type="title"/>
          </p:nvPr>
        </p:nvSpPr>
        <p:spPr bwMode="black">
          <a:xfrm>
            <a:off x="918720" y="1916280"/>
            <a:ext cx="10800000" cy="1296000"/>
          </a:xfrm>
          <a:prstGeom prst="rect">
            <a:avLst/>
          </a:prstGeom>
        </p:spPr>
        <p:txBody>
          <a:bodyPr vert="horz" lIns="0" tIns="0" rIns="0" bIns="0" rtlCol="0" anchor="t">
            <a:noAutofit/>
          </a:bodyPr>
          <a:lstStyle/>
          <a:p>
            <a:r>
              <a:rPr lang="nl-NL"/>
              <a:t>[Titel]</a:t>
            </a:r>
            <a:endParaRPr lang="nl-NL" dirty="0"/>
          </a:p>
        </p:txBody>
      </p:sp>
      <p:sp>
        <p:nvSpPr>
          <p:cNvPr id="3" name="Frame 2 (JU-Free)"/>
          <p:cNvSpPr>
            <a:spLocks noGrp="1"/>
          </p:cNvSpPr>
          <p:nvPr>
            <p:ph type="body" idx="1"/>
          </p:nvPr>
        </p:nvSpPr>
        <p:spPr bwMode="black">
          <a:xfrm>
            <a:off x="918720" y="3529440"/>
            <a:ext cx="10800000" cy="2787120"/>
          </a:xfrm>
          <a:prstGeom prst="rect">
            <a:avLst/>
          </a:prstGeom>
        </p:spPr>
        <p:txBody>
          <a:bodyPr vert="horz" lIns="0" tIns="0" rIns="0" bIns="0" rtlCol="0">
            <a:noAutofit/>
          </a:bodyPr>
          <a:lstStyle/>
          <a:p>
            <a:pPr lvl="0"/>
            <a:r>
              <a:rPr lang="nl-NL"/>
              <a:t>JU-LEVEL1=Opsomming 1e niveau</a:t>
            </a:r>
          </a:p>
          <a:p>
            <a:pPr lvl="1"/>
            <a:r>
              <a:rPr lang="nl-NL"/>
              <a:t>JU-LEVEL2=Opsomming 2e niveau</a:t>
            </a:r>
          </a:p>
          <a:p>
            <a:pPr lvl="2"/>
            <a:r>
              <a:rPr lang="nl-NL"/>
              <a:t>JU-LEVEL3=Opsomming 3e niveau</a:t>
            </a:r>
          </a:p>
          <a:p>
            <a:pPr lvl="3"/>
            <a:r>
              <a:rPr lang="nl-NL"/>
              <a:t>JU-LEVEL4=Kop</a:t>
            </a:r>
          </a:p>
          <a:p>
            <a:pPr lvl="4"/>
            <a:r>
              <a:rPr lang="nl-NL"/>
              <a:t>JU-LEVEL5=Basistekst</a:t>
            </a:r>
          </a:p>
          <a:p>
            <a:pPr lvl="5"/>
            <a:r>
              <a:rPr lang="nl-NL"/>
              <a:t>JU-LEVEL6=Zwevend 1e niveau</a:t>
            </a:r>
          </a:p>
          <a:p>
            <a:pPr lvl="6"/>
            <a:r>
              <a:rPr lang="nl-NL"/>
              <a:t>JU-LEVEL7=Zwevend 2e niveau</a:t>
            </a:r>
          </a:p>
          <a:p>
            <a:pPr lvl="7"/>
            <a:r>
              <a:rPr lang="nl-NL"/>
              <a:t>JU-LEVEL8=Zwevend 3e niveau</a:t>
            </a:r>
          </a:p>
          <a:p>
            <a:pPr lvl="8"/>
            <a:r>
              <a:rPr lang="nl-NL"/>
              <a:t>JU-LEVEL9=Negende niveau=Basistekst klein</a:t>
            </a:r>
            <a:endParaRPr lang="nl-NL" dirty="0"/>
          </a:p>
        </p:txBody>
      </p:sp>
      <p:sp>
        <p:nvSpPr>
          <p:cNvPr id="4" name="Date Placeholder 3"/>
          <p:cNvSpPr>
            <a:spLocks noGrp="1" noSelect="1"/>
          </p:cNvSpPr>
          <p:nvPr>
            <p:ph type="dt" sz="half" idx="2"/>
          </p:nvPr>
        </p:nvSpPr>
        <p:spPr>
          <a:xfrm>
            <a:off x="10258560" y="6525000"/>
            <a:ext cx="1008000" cy="240120"/>
          </a:xfrm>
          <a:prstGeom prst="rect">
            <a:avLst/>
          </a:prstGeom>
        </p:spPr>
        <p:txBody>
          <a:bodyPr vert="horz" lIns="0" tIns="0" rIns="0" bIns="0" rtlCol="0" anchor="t">
            <a:noAutofit/>
          </a:bodyPr>
          <a:lstStyle>
            <a:lvl1pPr algn="r">
              <a:defRPr lang="nl-NL" sz="1333" kern="1200" smtClean="0">
                <a:solidFill>
                  <a:schemeClr val="bg2"/>
                </a:solidFill>
                <a:latin typeface="+mn-lt"/>
                <a:ea typeface="+mn-ea"/>
                <a:cs typeface="+mn-cs"/>
              </a:defRPr>
            </a:lvl1pPr>
          </a:lstStyle>
          <a:p>
            <a:fld id="{5674A368-8E8B-42F2-9EB5-D22B971427EE}" type="datetime1">
              <a:rPr lang="nl-NL" smtClean="0"/>
              <a:t>24-6-2024</a:t>
            </a:fld>
            <a:endParaRPr lang="nl-NL" dirty="0"/>
          </a:p>
        </p:txBody>
      </p:sp>
      <p:sp>
        <p:nvSpPr>
          <p:cNvPr id="5" name="Footer Placeholder 4"/>
          <p:cNvSpPr>
            <a:spLocks noGrp="1" noSelect="1"/>
          </p:cNvSpPr>
          <p:nvPr>
            <p:ph type="ftr" sz="quarter" idx="3"/>
          </p:nvPr>
        </p:nvSpPr>
        <p:spPr>
          <a:xfrm>
            <a:off x="918720" y="6525000"/>
            <a:ext cx="8255880" cy="240120"/>
          </a:xfrm>
          <a:prstGeom prst="rect">
            <a:avLst/>
          </a:prstGeom>
        </p:spPr>
        <p:txBody>
          <a:bodyPr vert="horz" lIns="0" tIns="0" rIns="0" bIns="0" rtlCol="0" anchor="t">
            <a:noAutofit/>
          </a:bodyPr>
          <a:lstStyle>
            <a:lvl1pPr algn="l">
              <a:defRPr lang="nl-BE" sz="1333" kern="1200" dirty="0">
                <a:solidFill>
                  <a:schemeClr val="bg2"/>
                </a:solidFill>
                <a:latin typeface="+mn-lt"/>
                <a:ea typeface="+mn-ea"/>
                <a:cs typeface="+mn-cs"/>
              </a:defRPr>
            </a:lvl1pPr>
          </a:lstStyle>
          <a:p>
            <a:endParaRPr lang="nl-NL" dirty="0"/>
          </a:p>
        </p:txBody>
      </p:sp>
      <p:sp>
        <p:nvSpPr>
          <p:cNvPr id="6" name="Slide Number Placeholder 5"/>
          <p:cNvSpPr>
            <a:spLocks noGrp="1" noSelect="1"/>
          </p:cNvSpPr>
          <p:nvPr>
            <p:ph type="sldNum" sz="quarter" idx="4"/>
          </p:nvPr>
        </p:nvSpPr>
        <p:spPr>
          <a:xfrm>
            <a:off x="11334600" y="6525000"/>
            <a:ext cx="384120" cy="240120"/>
          </a:xfrm>
          <a:prstGeom prst="rect">
            <a:avLst/>
          </a:prstGeom>
        </p:spPr>
        <p:txBody>
          <a:bodyPr vert="horz" lIns="0" tIns="0" rIns="0" bIns="0" rtlCol="0" anchor="t">
            <a:noAutofit/>
          </a:bodyPr>
          <a:lstStyle>
            <a:lvl1pPr marL="0" algn="l" defTabSz="1219140" rtl="0" eaLnBrk="1" latinLnBrk="0" hangingPunct="1">
              <a:defRPr lang="nl-NL" sz="1333" kern="1200" smtClean="0">
                <a:solidFill>
                  <a:schemeClr val="bg2"/>
                </a:solidFill>
                <a:latin typeface="+mn-lt"/>
                <a:ea typeface="+mn-ea"/>
                <a:cs typeface="+mn-cs"/>
              </a:defRPr>
            </a:lvl1pPr>
          </a:lstStyle>
          <a:p>
            <a:r>
              <a:rPr lang="nl-NL"/>
              <a:t>| </a:t>
            </a:r>
            <a:fld id="{8F18802B-E4C7-4B2D-B37A-6B7CC3C134EA}" type="slidenum">
              <a:rPr lang="nl-NL" smtClean="0"/>
              <a:pPr/>
              <a:t>‹nr.›</a:t>
            </a:fld>
            <a:endParaRPr lang="nl-NL" dirty="0"/>
          </a:p>
        </p:txBody>
      </p:sp>
      <p:sp>
        <p:nvSpPr>
          <p:cNvPr id="7" name="Frame 6">
            <a:extLst>
              <a:ext uri="{FF2B5EF4-FFF2-40B4-BE49-F238E27FC236}">
                <a16:creationId xmlns:a16="http://schemas.microsoft.com/office/drawing/2014/main" id="{C6E5E7C9-F36B-751C-39D6-6C3EB6D20A49}"/>
              </a:ext>
            </a:extLst>
          </p:cNvPr>
          <p:cNvSpPr>
            <a:spLocks noSelect="1"/>
          </p:cNvSpPr>
          <p:nvPr userDrawn="1"/>
        </p:nvSpPr>
        <p:spPr>
          <a:xfrm>
            <a:off x="203200" y="182563"/>
            <a:ext cx="476250" cy="1617662"/>
          </a:xfrm>
          <a:custGeom>
            <a:avLst/>
            <a:gdLst>
              <a:gd name="connsiteX0" fmla="*/ 95250 w 476250"/>
              <a:gd name="connsiteY0" fmla="*/ 1141412 h 1617662"/>
              <a:gd name="connsiteX1" fmla="*/ 238125 w 476250"/>
              <a:gd name="connsiteY1" fmla="*/ 1284287 h 1617662"/>
              <a:gd name="connsiteX2" fmla="*/ 381000 w 476250"/>
              <a:gd name="connsiteY2" fmla="*/ 1141412 h 1617662"/>
              <a:gd name="connsiteX3" fmla="*/ 476250 w 476250"/>
              <a:gd name="connsiteY3" fmla="*/ 1236662 h 1617662"/>
              <a:gd name="connsiteX4" fmla="*/ 333375 w 476250"/>
              <a:gd name="connsiteY4" fmla="*/ 1379537 h 1617662"/>
              <a:gd name="connsiteX5" fmla="*/ 476250 w 476250"/>
              <a:gd name="connsiteY5" fmla="*/ 1522412 h 1617662"/>
              <a:gd name="connsiteX6" fmla="*/ 381000 w 476250"/>
              <a:gd name="connsiteY6" fmla="*/ 1617662 h 1617662"/>
              <a:gd name="connsiteX7" fmla="*/ 238125 w 476250"/>
              <a:gd name="connsiteY7" fmla="*/ 1474787 h 1617662"/>
              <a:gd name="connsiteX8" fmla="*/ 95250 w 476250"/>
              <a:gd name="connsiteY8" fmla="*/ 1617662 h 1617662"/>
              <a:gd name="connsiteX9" fmla="*/ 0 w 476250"/>
              <a:gd name="connsiteY9" fmla="*/ 1522412 h 1617662"/>
              <a:gd name="connsiteX10" fmla="*/ 142875 w 476250"/>
              <a:gd name="connsiteY10" fmla="*/ 1379537 h 1617662"/>
              <a:gd name="connsiteX11" fmla="*/ 0 w 476250"/>
              <a:gd name="connsiteY11" fmla="*/ 1236662 h 1617662"/>
              <a:gd name="connsiteX12" fmla="*/ 95250 w 476250"/>
              <a:gd name="connsiteY12" fmla="*/ 571500 h 1617662"/>
              <a:gd name="connsiteX13" fmla="*/ 238125 w 476250"/>
              <a:gd name="connsiteY13" fmla="*/ 714375 h 1617662"/>
              <a:gd name="connsiteX14" fmla="*/ 381000 w 476250"/>
              <a:gd name="connsiteY14" fmla="*/ 571500 h 1617662"/>
              <a:gd name="connsiteX15" fmla="*/ 476250 w 476250"/>
              <a:gd name="connsiteY15" fmla="*/ 666750 h 1617662"/>
              <a:gd name="connsiteX16" fmla="*/ 333375 w 476250"/>
              <a:gd name="connsiteY16" fmla="*/ 809625 h 1617662"/>
              <a:gd name="connsiteX17" fmla="*/ 476250 w 476250"/>
              <a:gd name="connsiteY17" fmla="*/ 950912 h 1617662"/>
              <a:gd name="connsiteX18" fmla="*/ 381000 w 476250"/>
              <a:gd name="connsiteY18" fmla="*/ 1046162 h 1617662"/>
              <a:gd name="connsiteX19" fmla="*/ 238125 w 476250"/>
              <a:gd name="connsiteY19" fmla="*/ 903287 h 1617662"/>
              <a:gd name="connsiteX20" fmla="*/ 95250 w 476250"/>
              <a:gd name="connsiteY20" fmla="*/ 1046162 h 1617662"/>
              <a:gd name="connsiteX21" fmla="*/ 0 w 476250"/>
              <a:gd name="connsiteY21" fmla="*/ 950912 h 1617662"/>
              <a:gd name="connsiteX22" fmla="*/ 142875 w 476250"/>
              <a:gd name="connsiteY22" fmla="*/ 809625 h 1617662"/>
              <a:gd name="connsiteX23" fmla="*/ 0 w 476250"/>
              <a:gd name="connsiteY23" fmla="*/ 666750 h 1617662"/>
              <a:gd name="connsiteX24" fmla="*/ 95250 w 476250"/>
              <a:gd name="connsiteY24" fmla="*/ 0 h 1617662"/>
              <a:gd name="connsiteX25" fmla="*/ 238125 w 476250"/>
              <a:gd name="connsiteY25" fmla="*/ 142875 h 1617662"/>
              <a:gd name="connsiteX26" fmla="*/ 381000 w 476250"/>
              <a:gd name="connsiteY26" fmla="*/ 0 h 1617662"/>
              <a:gd name="connsiteX27" fmla="*/ 476250 w 476250"/>
              <a:gd name="connsiteY27" fmla="*/ 95250 h 1617662"/>
              <a:gd name="connsiteX28" fmla="*/ 333375 w 476250"/>
              <a:gd name="connsiteY28" fmla="*/ 238125 h 1617662"/>
              <a:gd name="connsiteX29" fmla="*/ 476250 w 476250"/>
              <a:gd name="connsiteY29" fmla="*/ 379412 h 1617662"/>
              <a:gd name="connsiteX30" fmla="*/ 381000 w 476250"/>
              <a:gd name="connsiteY30" fmla="*/ 474662 h 1617662"/>
              <a:gd name="connsiteX31" fmla="*/ 238125 w 476250"/>
              <a:gd name="connsiteY31" fmla="*/ 331787 h 1617662"/>
              <a:gd name="connsiteX32" fmla="*/ 95250 w 476250"/>
              <a:gd name="connsiteY32" fmla="*/ 474662 h 1617662"/>
              <a:gd name="connsiteX33" fmla="*/ 0 w 476250"/>
              <a:gd name="connsiteY33" fmla="*/ 379412 h 1617662"/>
              <a:gd name="connsiteX34" fmla="*/ 142875 w 476250"/>
              <a:gd name="connsiteY34" fmla="*/ 238125 h 1617662"/>
              <a:gd name="connsiteX35" fmla="*/ 0 w 476250"/>
              <a:gd name="connsiteY35" fmla="*/ 95250 h 1617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76250" h="1617662">
                <a:moveTo>
                  <a:pt x="95250" y="1141412"/>
                </a:moveTo>
                <a:lnTo>
                  <a:pt x="238125" y="1284287"/>
                </a:lnTo>
                <a:lnTo>
                  <a:pt x="381000" y="1141412"/>
                </a:lnTo>
                <a:lnTo>
                  <a:pt x="476250" y="1236662"/>
                </a:lnTo>
                <a:lnTo>
                  <a:pt x="333375" y="1379537"/>
                </a:lnTo>
                <a:lnTo>
                  <a:pt x="476250" y="1522412"/>
                </a:lnTo>
                <a:lnTo>
                  <a:pt x="381000" y="1617662"/>
                </a:lnTo>
                <a:lnTo>
                  <a:pt x="238125" y="1474787"/>
                </a:lnTo>
                <a:lnTo>
                  <a:pt x="95250" y="1617662"/>
                </a:lnTo>
                <a:lnTo>
                  <a:pt x="0" y="1522412"/>
                </a:lnTo>
                <a:lnTo>
                  <a:pt x="142875" y="1379537"/>
                </a:lnTo>
                <a:lnTo>
                  <a:pt x="0" y="1236662"/>
                </a:lnTo>
                <a:close/>
                <a:moveTo>
                  <a:pt x="95250" y="571500"/>
                </a:moveTo>
                <a:lnTo>
                  <a:pt x="238125" y="714375"/>
                </a:lnTo>
                <a:lnTo>
                  <a:pt x="381000" y="571500"/>
                </a:lnTo>
                <a:lnTo>
                  <a:pt x="476250" y="666750"/>
                </a:lnTo>
                <a:lnTo>
                  <a:pt x="333375" y="809625"/>
                </a:lnTo>
                <a:lnTo>
                  <a:pt x="476250" y="950912"/>
                </a:lnTo>
                <a:lnTo>
                  <a:pt x="381000" y="1046162"/>
                </a:lnTo>
                <a:lnTo>
                  <a:pt x="238125" y="903287"/>
                </a:lnTo>
                <a:lnTo>
                  <a:pt x="95250" y="1046162"/>
                </a:lnTo>
                <a:lnTo>
                  <a:pt x="0" y="950912"/>
                </a:lnTo>
                <a:lnTo>
                  <a:pt x="142875" y="809625"/>
                </a:lnTo>
                <a:lnTo>
                  <a:pt x="0" y="666750"/>
                </a:lnTo>
                <a:close/>
                <a:moveTo>
                  <a:pt x="95250" y="0"/>
                </a:moveTo>
                <a:lnTo>
                  <a:pt x="238125" y="142875"/>
                </a:lnTo>
                <a:lnTo>
                  <a:pt x="381000" y="0"/>
                </a:lnTo>
                <a:lnTo>
                  <a:pt x="476250" y="95250"/>
                </a:lnTo>
                <a:lnTo>
                  <a:pt x="333375" y="238125"/>
                </a:lnTo>
                <a:lnTo>
                  <a:pt x="476250" y="379412"/>
                </a:lnTo>
                <a:lnTo>
                  <a:pt x="381000" y="474662"/>
                </a:lnTo>
                <a:lnTo>
                  <a:pt x="238125" y="331787"/>
                </a:lnTo>
                <a:lnTo>
                  <a:pt x="95250" y="474662"/>
                </a:lnTo>
                <a:lnTo>
                  <a:pt x="0" y="379412"/>
                </a:lnTo>
                <a:lnTo>
                  <a:pt x="142875" y="238125"/>
                </a:lnTo>
                <a:lnTo>
                  <a:pt x="0" y="95250"/>
                </a:lnTo>
                <a:close/>
              </a:path>
            </a:pathLst>
          </a:custGeom>
          <a:solidFill>
            <a:srgbClr val="EC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2155853019"/>
      </p:ext>
    </p:extLst>
  </p:cSld>
  <p:clrMap bg1="lt1" tx1="dk1" bg2="lt2" tx2="dk2" accent1="accent1" accent2="accent2" accent3="accent3" accent4="accent4" accent5="accent5" accent6="accent6" hlink="hlink" folHlink="folHlink"/>
  <p:sldLayoutIdLst>
    <p:sldLayoutId id="2147483672" r:id="rId1"/>
    <p:sldLayoutId id="2147483658" r:id="rId2"/>
    <p:sldLayoutId id="2147483671" r:id="rId3"/>
    <p:sldLayoutId id="2147483661" r:id="rId4"/>
    <p:sldLayoutId id="2147483662" r:id="rId5"/>
    <p:sldLayoutId id="2147483663" r:id="rId6"/>
    <p:sldLayoutId id="2147483673" r:id="rId7"/>
    <p:sldLayoutId id="2147483665" r:id="rId8"/>
    <p:sldLayoutId id="2147483654" r:id="rId9"/>
    <p:sldLayoutId id="2147483664" r:id="rId10"/>
    <p:sldLayoutId id="2147483655" r:id="rId11"/>
    <p:sldLayoutId id="2147483666" r:id="rId12"/>
  </p:sldLayoutIdLst>
  <p:hf hdr="0" ftr="0"/>
  <p:txStyles>
    <p:titleStyle>
      <a:lvl1pPr algn="l" defTabSz="914400" rtl="0" eaLnBrk="1" latinLnBrk="0" hangingPunct="1">
        <a:lnSpc>
          <a:spcPct val="100000"/>
        </a:lnSpc>
        <a:spcBef>
          <a:spcPct val="0"/>
        </a:spcBef>
        <a:buNone/>
        <a:defRPr lang="nl-NL" sz="4200" b="1" kern="1200" dirty="0">
          <a:solidFill>
            <a:schemeClr val="accent1"/>
          </a:solidFill>
          <a:latin typeface="+mj-lt"/>
          <a:ea typeface="+mj-ea"/>
          <a:cs typeface="+mj-cs"/>
        </a:defRPr>
      </a:lvl1pPr>
    </p:titleStyle>
    <p:bodyStyle>
      <a:lvl1pPr marL="288000" indent="-288000" algn="l" defTabSz="914400" rtl="0" eaLnBrk="1" latinLnBrk="0" hangingPunct="1">
        <a:lnSpc>
          <a:spcPct val="100000"/>
        </a:lnSpc>
        <a:spcBef>
          <a:spcPts val="0"/>
        </a:spcBef>
        <a:buClr>
          <a:schemeClr val="accent1"/>
        </a:buClr>
        <a:buSzPct val="65000"/>
        <a:buFont typeface="Wingdings" panose="05000000000000000000" pitchFamily="2" charset="2"/>
        <a:buChar char=""/>
        <a:defRPr lang="nl-NL" sz="2600" b="0" kern="1200" dirty="0">
          <a:solidFill>
            <a:schemeClr val="tx1"/>
          </a:solidFill>
          <a:latin typeface="+mn-lt"/>
          <a:ea typeface="+mn-ea"/>
          <a:cs typeface="+mn-cs"/>
        </a:defRPr>
      </a:lvl1pPr>
      <a:lvl2pPr marL="576000" indent="-288000" algn="l" defTabSz="914400" rtl="0" eaLnBrk="1" latinLnBrk="0" hangingPunct="1">
        <a:lnSpc>
          <a:spcPct val="100000"/>
        </a:lnSpc>
        <a:spcBef>
          <a:spcPts val="0"/>
        </a:spcBef>
        <a:buFont typeface="Corbel" panose="020B0503020204020204" pitchFamily="34" charset="0"/>
        <a:buChar char="–"/>
        <a:defRPr lang="nl-NL" sz="2600" kern="1200" baseline="0" dirty="0">
          <a:solidFill>
            <a:schemeClr val="tx1"/>
          </a:solidFill>
          <a:latin typeface="+mn-lt"/>
          <a:ea typeface="+mn-ea"/>
          <a:cs typeface="+mn-cs"/>
        </a:defRPr>
      </a:lvl2pPr>
      <a:lvl3pPr marL="864000" indent="-288000" algn="l" defTabSz="914400" rtl="0" eaLnBrk="1" latinLnBrk="0" hangingPunct="1">
        <a:lnSpc>
          <a:spcPct val="100000"/>
        </a:lnSpc>
        <a:spcBef>
          <a:spcPts val="0"/>
        </a:spcBef>
        <a:buFont typeface="Corbel" panose="020B0503020204020204" pitchFamily="34" charset="0"/>
        <a:buChar char="-"/>
        <a:defRPr lang="nl-NL" sz="2200" kern="1200" dirty="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lang="nl-NL" sz="2600" b="1" kern="1200" dirty="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lang="nl-NL" sz="2600" kern="1200" dirty="0">
          <a:solidFill>
            <a:schemeClr val="tx1"/>
          </a:solidFill>
          <a:latin typeface="+mn-lt"/>
          <a:ea typeface="+mn-ea"/>
          <a:cs typeface="+mn-cs"/>
        </a:defRPr>
      </a:lvl5pPr>
      <a:lvl6pPr marL="288000" indent="0" algn="l" defTabSz="914400" rtl="0" eaLnBrk="1" latinLnBrk="0" hangingPunct="1">
        <a:lnSpc>
          <a:spcPct val="100000"/>
        </a:lnSpc>
        <a:spcBef>
          <a:spcPts val="0"/>
        </a:spcBef>
        <a:buFont typeface="Arial" panose="020B0604020202020204" pitchFamily="34" charset="0"/>
        <a:buNone/>
        <a:defRPr lang="nl-NL" sz="2600" kern="1200" dirty="0">
          <a:solidFill>
            <a:schemeClr val="tx1"/>
          </a:solidFill>
          <a:latin typeface="+mn-lt"/>
          <a:ea typeface="+mn-ea"/>
          <a:cs typeface="+mn-cs"/>
        </a:defRPr>
      </a:lvl6pPr>
      <a:lvl7pPr marL="576000" indent="0" algn="l" defTabSz="914400" rtl="0" eaLnBrk="1" latinLnBrk="0" hangingPunct="1">
        <a:lnSpc>
          <a:spcPct val="100000"/>
        </a:lnSpc>
        <a:spcBef>
          <a:spcPts val="0"/>
        </a:spcBef>
        <a:buFont typeface="Arial" panose="020B0604020202020204" pitchFamily="34" charset="0"/>
        <a:buNone/>
        <a:defRPr lang="nl-NL" sz="2600" kern="1200" dirty="0">
          <a:solidFill>
            <a:schemeClr val="tx1"/>
          </a:solidFill>
          <a:latin typeface="+mn-lt"/>
          <a:ea typeface="+mn-ea"/>
          <a:cs typeface="+mn-cs"/>
        </a:defRPr>
      </a:lvl7pPr>
      <a:lvl8pPr marL="864000" indent="0" algn="l" defTabSz="914400" rtl="0" eaLnBrk="1" latinLnBrk="0" hangingPunct="1">
        <a:lnSpc>
          <a:spcPct val="100000"/>
        </a:lnSpc>
        <a:spcBef>
          <a:spcPts val="0"/>
        </a:spcBef>
        <a:buFont typeface="Arial" panose="020B0604020202020204" pitchFamily="34" charset="0"/>
        <a:buNone/>
        <a:defRPr lang="nl-NL" sz="2200" kern="1200" dirty="0">
          <a:solidFill>
            <a:schemeClr val="tx1"/>
          </a:solidFill>
          <a:latin typeface="+mn-lt"/>
          <a:ea typeface="+mn-ea"/>
          <a:cs typeface="+mn-cs"/>
        </a:defRPr>
      </a:lvl8pPr>
      <a:lvl9pPr marL="0" indent="0" algn="l" defTabSz="914400" rtl="0" eaLnBrk="1" latinLnBrk="0" hangingPunct="1">
        <a:lnSpc>
          <a:spcPct val="100000"/>
        </a:lnSpc>
        <a:spcBef>
          <a:spcPts val="0"/>
        </a:spcBef>
        <a:buFont typeface="Arial" panose="020B0604020202020204" pitchFamily="34" charset="0"/>
        <a:buNone/>
        <a:defRPr lang="nl-NL" sz="1800" kern="1200" dirty="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pn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0.xml"/><Relationship Id="rId5" Type="http://schemas.openxmlformats.org/officeDocument/2006/relationships/image" Target="../media/image7.sv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0.xml"/><Relationship Id="rId5" Type="http://schemas.openxmlformats.org/officeDocument/2006/relationships/image" Target="../media/image13.jpeg"/><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5.xml"/><Relationship Id="rId1" Type="http://schemas.openxmlformats.org/officeDocument/2006/relationships/slideLayout" Target="../slideLayouts/slideLayout10.xml"/><Relationship Id="rId5" Type="http://schemas.openxmlformats.org/officeDocument/2006/relationships/image" Target="../media/image9.sv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jdelijke aanduiding voor afbeelding 17">
            <a:extLst>
              <a:ext uri="{FF2B5EF4-FFF2-40B4-BE49-F238E27FC236}">
                <a16:creationId xmlns:a16="http://schemas.microsoft.com/office/drawing/2014/main" id="{FDD3904E-35D5-6C2D-4689-9E954848665E}"/>
              </a:ext>
            </a:extLst>
          </p:cNvPr>
          <p:cNvSpPr>
            <a:spLocks noGrp="1"/>
          </p:cNvSpPr>
          <p:nvPr>
            <p:ph type="pic" sz="quarter" idx="19"/>
          </p:nvPr>
        </p:nvSpPr>
        <p:spPr/>
      </p:sp>
      <p:sp>
        <p:nvSpPr>
          <p:cNvPr id="13" name="Titel 12">
            <a:extLst>
              <a:ext uri="{FF2B5EF4-FFF2-40B4-BE49-F238E27FC236}">
                <a16:creationId xmlns:a16="http://schemas.microsoft.com/office/drawing/2014/main" id="{7760315E-0C2D-BB99-8419-170A08B9A0C8}"/>
              </a:ext>
            </a:extLst>
          </p:cNvPr>
          <p:cNvSpPr>
            <a:spLocks noGrp="1"/>
          </p:cNvSpPr>
          <p:nvPr>
            <p:ph type="title"/>
          </p:nvPr>
        </p:nvSpPr>
        <p:spPr/>
        <p:txBody>
          <a:bodyPr/>
          <a:lstStyle/>
          <a:p>
            <a:r>
              <a:rPr lang="nl-NL" dirty="0"/>
              <a:t>Isolatieoffensief </a:t>
            </a:r>
          </a:p>
        </p:txBody>
      </p:sp>
      <p:sp>
        <p:nvSpPr>
          <p:cNvPr id="30" name="Tijdelijke aanduiding voor tekst 29" descr="Logo Gemeente Amsterdam">
            <a:extLst>
              <a:ext uri="{FF2B5EF4-FFF2-40B4-BE49-F238E27FC236}">
                <a16:creationId xmlns:a16="http://schemas.microsoft.com/office/drawing/2014/main" id="{EE22B4FA-7958-BCDC-4474-32A29302C07C}"/>
              </a:ext>
              <a:ext uri="{C183D7F6-B498-43B3-948B-1728B52AA6E4}">
                <adec:decorative xmlns:adec="http://schemas.microsoft.com/office/drawing/2017/decorative" val="0"/>
              </a:ext>
            </a:extLst>
          </p:cNvPr>
          <p:cNvSpPr>
            <a:spLocks noGrp="1"/>
          </p:cNvSpPr>
          <p:nvPr>
            <p:ph type="body" idx="1000"/>
          </p:nvPr>
        </p:nvSpPr>
        <p:spPr/>
        <p:txBody>
          <a:bodyPr/>
          <a:lstStyle/>
          <a:p>
            <a:endParaRPr lang="nl-NL"/>
          </a:p>
        </p:txBody>
      </p:sp>
      <p:sp>
        <p:nvSpPr>
          <p:cNvPr id="14" name="Ondertitel 13">
            <a:extLst>
              <a:ext uri="{FF2B5EF4-FFF2-40B4-BE49-F238E27FC236}">
                <a16:creationId xmlns:a16="http://schemas.microsoft.com/office/drawing/2014/main" id="{DD04C8CF-8088-9B27-94AA-F2A520EE382B}"/>
              </a:ext>
            </a:extLst>
          </p:cNvPr>
          <p:cNvSpPr>
            <a:spLocks noGrp="1"/>
          </p:cNvSpPr>
          <p:nvPr>
            <p:ph type="subTitle" idx="1"/>
          </p:nvPr>
        </p:nvSpPr>
        <p:spPr/>
        <p:txBody>
          <a:bodyPr/>
          <a:lstStyle/>
          <a:p>
            <a:r>
              <a:rPr lang="nl-NL" dirty="0"/>
              <a:t>Laura den Ouden, Sarah Sikkel, Muk van Ravels</a:t>
            </a:r>
          </a:p>
          <a:p>
            <a:endParaRPr lang="nl-NL" dirty="0"/>
          </a:p>
        </p:txBody>
      </p:sp>
      <p:sp>
        <p:nvSpPr>
          <p:cNvPr id="31" name="Tijdelijke aanduiding voor tekst 30">
            <a:extLst>
              <a:ext uri="{FF2B5EF4-FFF2-40B4-BE49-F238E27FC236}">
                <a16:creationId xmlns:a16="http://schemas.microsoft.com/office/drawing/2014/main" id="{701A67AC-05DE-01C4-7959-805920D06366}"/>
              </a:ext>
            </a:extLst>
          </p:cNvPr>
          <p:cNvSpPr>
            <a:spLocks noGrp="1"/>
          </p:cNvSpPr>
          <p:nvPr>
            <p:ph type="body" sz="quarter" idx="1001"/>
          </p:nvPr>
        </p:nvSpPr>
        <p:spPr/>
        <p:txBody>
          <a:bodyPr/>
          <a:lstStyle/>
          <a:p>
            <a:r>
              <a:rPr lang="nl-NL" dirty="0"/>
              <a:t>20 juni 2024</a:t>
            </a:r>
          </a:p>
          <a:p>
            <a:endParaRPr lang="nl-NL" dirty="0"/>
          </a:p>
        </p:txBody>
      </p:sp>
      <p:sp>
        <p:nvSpPr>
          <p:cNvPr id="15" name="Text Placeholder 14 (JU-Free)">
            <a:extLst>
              <a:ext uri="{FF2B5EF4-FFF2-40B4-BE49-F238E27FC236}">
                <a16:creationId xmlns:a16="http://schemas.microsoft.com/office/drawing/2014/main" id="{2C82B387-955C-915E-74FB-9213E00FB248}"/>
              </a:ext>
              <a:ext uri="{C183D7F6-B498-43B3-948B-1728B52AA6E4}">
                <adec:decorative xmlns:adec="http://schemas.microsoft.com/office/drawing/2017/decorative" val="1"/>
              </a:ext>
            </a:extLst>
          </p:cNvPr>
          <p:cNvSpPr>
            <a:spLocks noGrp="1"/>
          </p:cNvSpPr>
          <p:nvPr>
            <p:ph type="body" sz="quarter" idx="14"/>
          </p:nvPr>
        </p:nvSpPr>
        <p:spPr/>
        <p:txBody>
          <a:bodyPr/>
          <a:lstStyle/>
          <a:p>
            <a:endParaRPr lang="nl-NL"/>
          </a:p>
        </p:txBody>
      </p:sp>
      <p:sp>
        <p:nvSpPr>
          <p:cNvPr id="17" name="Text Placeholder 16 (JU-Free)">
            <a:extLst>
              <a:ext uri="{FF2B5EF4-FFF2-40B4-BE49-F238E27FC236}">
                <a16:creationId xmlns:a16="http://schemas.microsoft.com/office/drawing/2014/main" id="{11C0F8B9-4627-2428-2845-BDD33F78BF89}"/>
              </a:ext>
              <a:ext uri="{C183D7F6-B498-43B3-948B-1728B52AA6E4}">
                <adec:decorative xmlns:adec="http://schemas.microsoft.com/office/drawing/2017/decorative" val="1"/>
              </a:ext>
            </a:extLst>
          </p:cNvPr>
          <p:cNvSpPr>
            <a:spLocks noGrp="1"/>
          </p:cNvSpPr>
          <p:nvPr>
            <p:ph type="body" sz="quarter" idx="18"/>
          </p:nvPr>
        </p:nvSpPr>
        <p:spPr/>
        <p:txBody>
          <a:bodyPr/>
          <a:lstStyle/>
          <a:p>
            <a:endParaRPr lang="nl-NL"/>
          </a:p>
        </p:txBody>
      </p:sp>
      <p:sp>
        <p:nvSpPr>
          <p:cNvPr id="16" name="Text Placeholder 15 (JU-Free)">
            <a:extLst>
              <a:ext uri="{FF2B5EF4-FFF2-40B4-BE49-F238E27FC236}">
                <a16:creationId xmlns:a16="http://schemas.microsoft.com/office/drawing/2014/main" id="{BEF95216-E2A5-7FF3-16CF-4741F975FC8F}"/>
              </a:ext>
              <a:ext uri="{C183D7F6-B498-43B3-948B-1728B52AA6E4}">
                <adec:decorative xmlns:adec="http://schemas.microsoft.com/office/drawing/2017/decorative" val="1"/>
              </a:ext>
            </a:extLst>
          </p:cNvPr>
          <p:cNvSpPr>
            <a:spLocks noGrp="1"/>
          </p:cNvSpPr>
          <p:nvPr>
            <p:ph type="body" sz="quarter" idx="15"/>
          </p:nvPr>
        </p:nvSpPr>
        <p:spPr/>
        <p:txBody>
          <a:bodyPr/>
          <a:lstStyle/>
          <a:p>
            <a:endParaRPr lang="nl-NL"/>
          </a:p>
        </p:txBody>
      </p:sp>
      <p:sp>
        <p:nvSpPr>
          <p:cNvPr id="19" name="Text Placeholder 18 (JU-Free)">
            <a:extLst>
              <a:ext uri="{FF2B5EF4-FFF2-40B4-BE49-F238E27FC236}">
                <a16:creationId xmlns:a16="http://schemas.microsoft.com/office/drawing/2014/main" id="{0AD09283-2F51-2E86-8853-9689268F8B53}"/>
              </a:ext>
              <a:ext uri="{C183D7F6-B498-43B3-948B-1728B52AA6E4}">
                <adec:decorative xmlns:adec="http://schemas.microsoft.com/office/drawing/2017/decorative" val="1"/>
              </a:ext>
            </a:extLst>
          </p:cNvPr>
          <p:cNvSpPr>
            <a:spLocks noGrp="1"/>
          </p:cNvSpPr>
          <p:nvPr>
            <p:ph type="body" sz="quarter" idx="22"/>
          </p:nvPr>
        </p:nvSpPr>
        <p:spPr/>
        <p:txBody>
          <a:bodyPr/>
          <a:lstStyle/>
          <a:p>
            <a:endParaRPr lang="nl-NL"/>
          </a:p>
        </p:txBody>
      </p:sp>
      <p:sp>
        <p:nvSpPr>
          <p:cNvPr id="20" name="Text Placeholder 19 (JU-Free)">
            <a:extLst>
              <a:ext uri="{FF2B5EF4-FFF2-40B4-BE49-F238E27FC236}">
                <a16:creationId xmlns:a16="http://schemas.microsoft.com/office/drawing/2014/main" id="{27C8426D-4640-0902-7CCC-F6849EC06157}"/>
              </a:ext>
              <a:ext uri="{C183D7F6-B498-43B3-948B-1728B52AA6E4}">
                <adec:decorative xmlns:adec="http://schemas.microsoft.com/office/drawing/2017/decorative" val="1"/>
              </a:ext>
            </a:extLst>
          </p:cNvPr>
          <p:cNvSpPr>
            <a:spLocks noGrp="1"/>
          </p:cNvSpPr>
          <p:nvPr>
            <p:ph type="body" sz="quarter" idx="23"/>
          </p:nvPr>
        </p:nvSpPr>
        <p:spPr/>
        <p:txBody>
          <a:bodyPr/>
          <a:lstStyle/>
          <a:p>
            <a:endParaRPr lang="nl-NL"/>
          </a:p>
        </p:txBody>
      </p:sp>
    </p:spTree>
    <p:extLst>
      <p:ext uri="{BB962C8B-B14F-4D97-AF65-F5344CB8AC3E}">
        <p14:creationId xmlns:p14="http://schemas.microsoft.com/office/powerpoint/2010/main" val="433962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2D7FA479-95D1-EE03-5FF3-D485104F56FA}"/>
              </a:ext>
            </a:extLst>
          </p:cNvPr>
          <p:cNvSpPr>
            <a:spLocks noGrp="1"/>
          </p:cNvSpPr>
          <p:nvPr>
            <p:ph type="dt" sz="half" idx="15"/>
          </p:nvPr>
        </p:nvSpPr>
        <p:spPr/>
        <p:txBody>
          <a:bodyPr/>
          <a:lstStyle/>
          <a:p>
            <a:fld id="{B0E60B37-72A0-45FB-9317-606B36269ED7}" type="datetime1">
              <a:rPr lang="nl-NL" smtClean="0"/>
              <a:t>24-6-2024</a:t>
            </a:fld>
            <a:endParaRPr lang="nl-NL" dirty="0"/>
          </a:p>
        </p:txBody>
      </p:sp>
      <p:sp>
        <p:nvSpPr>
          <p:cNvPr id="17" name="Frame slide number 5">
            <a:extLst>
              <a:ext uri="{FF2B5EF4-FFF2-40B4-BE49-F238E27FC236}">
                <a16:creationId xmlns:a16="http://schemas.microsoft.com/office/drawing/2014/main" id="{13049509-A572-F89B-6A23-45E0A5D18EB8}"/>
              </a:ext>
            </a:extLst>
          </p:cNvPr>
          <p:cNvSpPr>
            <a:spLocks noGrp="1"/>
          </p:cNvSpPr>
          <p:nvPr>
            <p:ph type="sldNum" sz="quarter" idx="17"/>
          </p:nvPr>
        </p:nvSpPr>
        <p:spPr/>
        <p:txBody>
          <a:bodyPr/>
          <a:lstStyle/>
          <a:p>
            <a:pPr algn="l"/>
            <a:r>
              <a:rPr lang="nl-NL"/>
              <a:t>| </a:t>
            </a:r>
            <a:fld id="{6C885DEC-5AE5-4403-A92E-278225061E43}" type="slidenum">
              <a:rPr lang="nl-NL" smtClean="0"/>
              <a:pPr algn="l"/>
              <a:t>2</a:t>
            </a:fld>
            <a:endParaRPr lang="nl-NL" dirty="0"/>
          </a:p>
        </p:txBody>
      </p:sp>
      <p:sp>
        <p:nvSpPr>
          <p:cNvPr id="7" name="Text Placeholder 6 (JU-Free)">
            <a:extLst>
              <a:ext uri="{FF2B5EF4-FFF2-40B4-BE49-F238E27FC236}">
                <a16:creationId xmlns:a16="http://schemas.microsoft.com/office/drawing/2014/main" id="{C3E31419-608F-8644-04ED-6923A7CEB3B7}"/>
              </a:ext>
              <a:ext uri="{C183D7F6-B498-43B3-948B-1728B52AA6E4}">
                <adec:decorative xmlns:adec="http://schemas.microsoft.com/office/drawing/2017/decorative" val="1"/>
              </a:ext>
            </a:extLst>
          </p:cNvPr>
          <p:cNvSpPr>
            <a:spLocks noGrp="1"/>
          </p:cNvSpPr>
          <p:nvPr>
            <p:ph type="body" sz="quarter" idx="19"/>
          </p:nvPr>
        </p:nvSpPr>
        <p:spPr/>
        <p:txBody>
          <a:bodyPr/>
          <a:lstStyle/>
          <a:p>
            <a:endParaRPr lang="nl-NL"/>
          </a:p>
        </p:txBody>
      </p:sp>
      <p:sp>
        <p:nvSpPr>
          <p:cNvPr id="8" name="Text Placeholder 7 (JU-Free)">
            <a:extLst>
              <a:ext uri="{FF2B5EF4-FFF2-40B4-BE49-F238E27FC236}">
                <a16:creationId xmlns:a16="http://schemas.microsoft.com/office/drawing/2014/main" id="{D9AB82CE-0832-C469-B3CC-B1BC1E40AA97}"/>
              </a:ext>
              <a:ext uri="{C183D7F6-B498-43B3-948B-1728B52AA6E4}">
                <adec:decorative xmlns:adec="http://schemas.microsoft.com/office/drawing/2017/decorative" val="1"/>
              </a:ext>
            </a:extLst>
          </p:cNvPr>
          <p:cNvSpPr>
            <a:spLocks noGrp="1"/>
          </p:cNvSpPr>
          <p:nvPr>
            <p:ph type="body" sz="quarter" idx="20"/>
          </p:nvPr>
        </p:nvSpPr>
        <p:spPr/>
        <p:txBody>
          <a:bodyPr/>
          <a:lstStyle/>
          <a:p>
            <a:endParaRPr lang="nl-NL"/>
          </a:p>
        </p:txBody>
      </p:sp>
      <p:sp>
        <p:nvSpPr>
          <p:cNvPr id="9" name="Text Placeholder 8 (JU-Free)">
            <a:extLst>
              <a:ext uri="{FF2B5EF4-FFF2-40B4-BE49-F238E27FC236}">
                <a16:creationId xmlns:a16="http://schemas.microsoft.com/office/drawing/2014/main" id="{4B079C2F-66B1-4CCD-F8E2-0B4FBE1EE276}"/>
              </a:ext>
              <a:ext uri="{C183D7F6-B498-43B3-948B-1728B52AA6E4}">
                <adec:decorative xmlns:adec="http://schemas.microsoft.com/office/drawing/2017/decorative" val="1"/>
              </a:ext>
            </a:extLst>
          </p:cNvPr>
          <p:cNvSpPr>
            <a:spLocks noGrp="1"/>
          </p:cNvSpPr>
          <p:nvPr>
            <p:ph type="body" sz="quarter" idx="21"/>
          </p:nvPr>
        </p:nvSpPr>
        <p:spPr/>
        <p:txBody>
          <a:bodyPr/>
          <a:lstStyle/>
          <a:p>
            <a:endParaRPr lang="nl-NL"/>
          </a:p>
        </p:txBody>
      </p:sp>
      <p:pic>
        <p:nvPicPr>
          <p:cNvPr id="6" name="Picture 9 (JU-Free)"/>
          <p:cNvPicPr>
            <a:picLocks noChangeAspect="1"/>
          </p:cNvPicPr>
          <p:nvPr/>
        </p:nvPicPr>
        <p:blipFill>
          <a:blip r:embed="rId3"/>
          <a:stretch>
            <a:fillRect/>
          </a:stretch>
        </p:blipFill>
        <p:spPr>
          <a:xfrm>
            <a:off x="5893249" y="3826934"/>
            <a:ext cx="571500" cy="257268"/>
          </a:xfrm>
          <a:prstGeom prst="rect">
            <a:avLst/>
          </a:prstGeom>
          <a:ln>
            <a:solidFill>
              <a:schemeClr val="accent1"/>
            </a:solidFill>
          </a:ln>
        </p:spPr>
      </p:pic>
      <p:pic>
        <p:nvPicPr>
          <p:cNvPr id="15" name="Afbeelding 14">
            <a:extLst>
              <a:ext uri="{FF2B5EF4-FFF2-40B4-BE49-F238E27FC236}">
                <a16:creationId xmlns:a16="http://schemas.microsoft.com/office/drawing/2014/main" id="{B80A2F92-E466-3A57-F75F-75E434EB7303}"/>
              </a:ext>
            </a:extLst>
          </p:cNvPr>
          <p:cNvPicPr>
            <a:picLocks noChangeAspect="1"/>
          </p:cNvPicPr>
          <p:nvPr/>
        </p:nvPicPr>
        <p:blipFill>
          <a:blip r:embed="rId4"/>
          <a:stretch>
            <a:fillRect/>
          </a:stretch>
        </p:blipFill>
        <p:spPr>
          <a:xfrm>
            <a:off x="706082" y="261403"/>
            <a:ext cx="10779835" cy="6076448"/>
          </a:xfrm>
          <a:prstGeom prst="rect">
            <a:avLst/>
          </a:prstGeom>
        </p:spPr>
      </p:pic>
      <p:pic>
        <p:nvPicPr>
          <p:cNvPr id="28" name="Graphic 27" descr="Een gloeilamp">
            <a:extLst>
              <a:ext uri="{FF2B5EF4-FFF2-40B4-BE49-F238E27FC236}">
                <a16:creationId xmlns:a16="http://schemas.microsoft.com/office/drawing/2014/main" id="{B0CAC8D9-86CF-8D2E-AA94-5ECDD606581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862407" y="2835365"/>
            <a:ext cx="593635" cy="593635"/>
          </a:xfrm>
          <a:prstGeom prst="rect">
            <a:avLst/>
          </a:prstGeom>
        </p:spPr>
      </p:pic>
      <p:pic>
        <p:nvPicPr>
          <p:cNvPr id="10" name="Graphic 9" descr="Vraagteken met effen opvulling">
            <a:extLst>
              <a:ext uri="{FF2B5EF4-FFF2-40B4-BE49-F238E27FC236}">
                <a16:creationId xmlns:a16="http://schemas.microsoft.com/office/drawing/2014/main" id="{DB43DF89-590C-9788-D651-AEAA5D3AA51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586585" y="2000510"/>
            <a:ext cx="463703" cy="463703"/>
          </a:xfrm>
          <a:prstGeom prst="rect">
            <a:avLst/>
          </a:prstGeom>
        </p:spPr>
      </p:pic>
      <p:pic>
        <p:nvPicPr>
          <p:cNvPr id="14" name="Graphic 13" descr="Gezondheid en veiligheid met effen opvulling">
            <a:extLst>
              <a:ext uri="{FF2B5EF4-FFF2-40B4-BE49-F238E27FC236}">
                <a16:creationId xmlns:a16="http://schemas.microsoft.com/office/drawing/2014/main" id="{DDC1E0AA-B1BE-5C89-0562-1810155964F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575398" y="2398140"/>
            <a:ext cx="508328" cy="508328"/>
          </a:xfrm>
          <a:prstGeom prst="rect">
            <a:avLst/>
          </a:prstGeom>
        </p:spPr>
      </p:pic>
      <p:pic>
        <p:nvPicPr>
          <p:cNvPr id="16" name="Graphic 15" descr="Een gloeilamp">
            <a:extLst>
              <a:ext uri="{FF2B5EF4-FFF2-40B4-BE49-F238E27FC236}">
                <a16:creationId xmlns:a16="http://schemas.microsoft.com/office/drawing/2014/main" id="{BBC0ABA3-3D98-D0C6-118A-DF261118335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429917" y="1857681"/>
            <a:ext cx="628845" cy="628845"/>
          </a:xfrm>
          <a:prstGeom prst="rect">
            <a:avLst/>
          </a:prstGeom>
        </p:spPr>
      </p:pic>
    </p:spTree>
    <p:extLst>
      <p:ext uri="{BB962C8B-B14F-4D97-AF65-F5344CB8AC3E}">
        <p14:creationId xmlns:p14="http://schemas.microsoft.com/office/powerpoint/2010/main" val="2571535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D4F9BA-A7D6-90BE-0AA8-83471D1DAFD8}"/>
              </a:ext>
            </a:extLst>
          </p:cNvPr>
          <p:cNvSpPr>
            <a:spLocks noGrp="1"/>
          </p:cNvSpPr>
          <p:nvPr>
            <p:ph type="title"/>
          </p:nvPr>
        </p:nvSpPr>
        <p:spPr/>
        <p:txBody>
          <a:bodyPr/>
          <a:lstStyle/>
          <a:p>
            <a:r>
              <a:rPr lang="nl-NL" dirty="0"/>
              <a:t>Vve’s</a:t>
            </a:r>
          </a:p>
        </p:txBody>
      </p:sp>
      <p:sp>
        <p:nvSpPr>
          <p:cNvPr id="3" name="Tijdelijke aanduiding voor inhoud 2">
            <a:extLst>
              <a:ext uri="{FF2B5EF4-FFF2-40B4-BE49-F238E27FC236}">
                <a16:creationId xmlns:a16="http://schemas.microsoft.com/office/drawing/2014/main" id="{F109DE79-3E00-4CB3-DC57-9A16D5294B4F}"/>
              </a:ext>
            </a:extLst>
          </p:cNvPr>
          <p:cNvSpPr>
            <a:spLocks noGrp="1"/>
          </p:cNvSpPr>
          <p:nvPr>
            <p:ph sz="quarter" idx="13"/>
          </p:nvPr>
        </p:nvSpPr>
        <p:spPr>
          <a:xfrm>
            <a:off x="799683" y="2950942"/>
            <a:ext cx="5184000" cy="2786400"/>
          </a:xfrm>
        </p:spPr>
        <p:txBody>
          <a:bodyPr/>
          <a:lstStyle/>
          <a:p>
            <a:pPr>
              <a:buFont typeface="Arial" panose="020B0604020202020204" pitchFamily="34" charset="0"/>
              <a:buChar char="•"/>
            </a:pPr>
            <a:r>
              <a:rPr lang="nl-NL" sz="2400" dirty="0">
                <a:latin typeface="Aptos" panose="020B0004020202020204" pitchFamily="34" charset="0"/>
              </a:rPr>
              <a:t>Activatieteams;</a:t>
            </a:r>
          </a:p>
          <a:p>
            <a:pPr>
              <a:buFont typeface="Arial" panose="020B0604020202020204" pitchFamily="34" charset="0"/>
              <a:buChar char="•"/>
            </a:pPr>
            <a:r>
              <a:rPr lang="nl-NL" sz="2400" dirty="0">
                <a:latin typeface="Aptos" panose="020B0004020202020204" pitchFamily="34" charset="0"/>
              </a:rPr>
              <a:t>Financieel maatwerkadvies;</a:t>
            </a:r>
          </a:p>
          <a:p>
            <a:pPr>
              <a:buFont typeface="Arial" panose="020B0604020202020204" pitchFamily="34" charset="0"/>
              <a:buChar char="•"/>
            </a:pPr>
            <a:r>
              <a:rPr lang="nl-NL" sz="2400" dirty="0">
                <a:latin typeface="Aptos" panose="020B0004020202020204" pitchFamily="34" charset="0"/>
              </a:rPr>
              <a:t>Planvormingssubsidie.</a:t>
            </a:r>
          </a:p>
        </p:txBody>
      </p:sp>
      <p:sp>
        <p:nvSpPr>
          <p:cNvPr id="5" name="Tijdelijke aanduiding voor datum 4">
            <a:extLst>
              <a:ext uri="{FF2B5EF4-FFF2-40B4-BE49-F238E27FC236}">
                <a16:creationId xmlns:a16="http://schemas.microsoft.com/office/drawing/2014/main" id="{7AC13B8E-AE05-7B83-D678-E7B14D4E79B5}"/>
              </a:ext>
            </a:extLst>
          </p:cNvPr>
          <p:cNvSpPr>
            <a:spLocks noGrp="1"/>
          </p:cNvSpPr>
          <p:nvPr>
            <p:ph type="dt" sz="half" idx="15"/>
          </p:nvPr>
        </p:nvSpPr>
        <p:spPr/>
        <p:txBody>
          <a:bodyPr/>
          <a:lstStyle/>
          <a:p>
            <a:fld id="{48B014A4-CD98-46A1-A6F6-B4740AC33AF9}" type="datetime1">
              <a:rPr lang="nl-NL" smtClean="0"/>
              <a:t>24-6-2024</a:t>
            </a:fld>
            <a:endParaRPr lang="nl-NL" dirty="0"/>
          </a:p>
        </p:txBody>
      </p:sp>
      <p:sp>
        <p:nvSpPr>
          <p:cNvPr id="6" name="Tijdelijke aanduiding voor dianummer 5">
            <a:extLst>
              <a:ext uri="{FF2B5EF4-FFF2-40B4-BE49-F238E27FC236}">
                <a16:creationId xmlns:a16="http://schemas.microsoft.com/office/drawing/2014/main" id="{54907F12-4AB1-711A-9FCD-6EA5C9AF7F32}"/>
              </a:ext>
            </a:extLst>
          </p:cNvPr>
          <p:cNvSpPr>
            <a:spLocks noGrp="1"/>
          </p:cNvSpPr>
          <p:nvPr>
            <p:ph type="sldNum" sz="quarter" idx="17"/>
          </p:nvPr>
        </p:nvSpPr>
        <p:spPr/>
        <p:txBody>
          <a:bodyPr/>
          <a:lstStyle/>
          <a:p>
            <a:pPr algn="l"/>
            <a:r>
              <a:rPr lang="nl-NL"/>
              <a:t>| </a:t>
            </a:r>
            <a:fld id="{6C885DEC-5AE5-4403-A92E-278225061E43}" type="slidenum">
              <a:rPr lang="nl-NL" smtClean="0"/>
              <a:pPr algn="l"/>
              <a:t>3</a:t>
            </a:fld>
            <a:endParaRPr lang="nl-NL" dirty="0"/>
          </a:p>
        </p:txBody>
      </p:sp>
      <p:sp>
        <p:nvSpPr>
          <p:cNvPr id="7" name="Tijdelijke aanduiding voor tekst 6">
            <a:extLst>
              <a:ext uri="{FF2B5EF4-FFF2-40B4-BE49-F238E27FC236}">
                <a16:creationId xmlns:a16="http://schemas.microsoft.com/office/drawing/2014/main" id="{05C7158D-201C-F094-1950-64506D876106}"/>
              </a:ext>
            </a:extLst>
          </p:cNvPr>
          <p:cNvSpPr>
            <a:spLocks noGrp="1"/>
          </p:cNvSpPr>
          <p:nvPr>
            <p:ph type="body" sz="quarter" idx="19"/>
          </p:nvPr>
        </p:nvSpPr>
        <p:spPr/>
        <p:txBody>
          <a:bodyPr/>
          <a:lstStyle/>
          <a:p>
            <a:endParaRPr lang="nl-NL"/>
          </a:p>
        </p:txBody>
      </p:sp>
      <p:sp>
        <p:nvSpPr>
          <p:cNvPr id="8" name="Tijdelijke aanduiding voor tekst 7">
            <a:extLst>
              <a:ext uri="{FF2B5EF4-FFF2-40B4-BE49-F238E27FC236}">
                <a16:creationId xmlns:a16="http://schemas.microsoft.com/office/drawing/2014/main" id="{5BF5DB73-7D50-95EF-A2A8-9E375CCF88A8}"/>
              </a:ext>
            </a:extLst>
          </p:cNvPr>
          <p:cNvSpPr>
            <a:spLocks noGrp="1"/>
          </p:cNvSpPr>
          <p:nvPr>
            <p:ph type="body" sz="quarter" idx="20"/>
          </p:nvPr>
        </p:nvSpPr>
        <p:spPr/>
        <p:txBody>
          <a:bodyPr/>
          <a:lstStyle/>
          <a:p>
            <a:endParaRPr lang="nl-NL"/>
          </a:p>
        </p:txBody>
      </p:sp>
      <p:sp>
        <p:nvSpPr>
          <p:cNvPr id="9" name="Tijdelijke aanduiding voor tekst 8">
            <a:extLst>
              <a:ext uri="{FF2B5EF4-FFF2-40B4-BE49-F238E27FC236}">
                <a16:creationId xmlns:a16="http://schemas.microsoft.com/office/drawing/2014/main" id="{00721381-4090-41DD-5D72-3842C185F65B}"/>
              </a:ext>
            </a:extLst>
          </p:cNvPr>
          <p:cNvSpPr>
            <a:spLocks noGrp="1"/>
          </p:cNvSpPr>
          <p:nvPr>
            <p:ph type="body" sz="quarter" idx="21"/>
          </p:nvPr>
        </p:nvSpPr>
        <p:spPr/>
        <p:txBody>
          <a:bodyPr/>
          <a:lstStyle/>
          <a:p>
            <a:endParaRPr lang="nl-NL"/>
          </a:p>
        </p:txBody>
      </p:sp>
      <p:pic>
        <p:nvPicPr>
          <p:cNvPr id="11" name="Afbeelding 10">
            <a:extLst>
              <a:ext uri="{FF2B5EF4-FFF2-40B4-BE49-F238E27FC236}">
                <a16:creationId xmlns:a16="http://schemas.microsoft.com/office/drawing/2014/main" id="{2AEB12A7-CF81-46DB-BD48-F2FCA2C2B634}"/>
              </a:ext>
            </a:extLst>
          </p:cNvPr>
          <p:cNvPicPr>
            <a:picLocks noChangeAspect="1"/>
          </p:cNvPicPr>
          <p:nvPr/>
        </p:nvPicPr>
        <p:blipFill>
          <a:blip r:embed="rId3"/>
          <a:stretch>
            <a:fillRect/>
          </a:stretch>
        </p:blipFill>
        <p:spPr>
          <a:xfrm>
            <a:off x="5784259" y="1671011"/>
            <a:ext cx="5057208" cy="4283088"/>
          </a:xfrm>
          <a:prstGeom prst="rect">
            <a:avLst/>
          </a:prstGeom>
        </p:spPr>
      </p:pic>
      <p:pic>
        <p:nvPicPr>
          <p:cNvPr id="10" name="Graphic 9" descr="Een gloeilamp">
            <a:extLst>
              <a:ext uri="{FF2B5EF4-FFF2-40B4-BE49-F238E27FC236}">
                <a16:creationId xmlns:a16="http://schemas.microsoft.com/office/drawing/2014/main" id="{A3A03F64-5AC7-E490-685E-38CFC9ED1E4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227800" y="92880"/>
            <a:ext cx="781865" cy="781865"/>
          </a:xfrm>
          <a:prstGeom prst="rect">
            <a:avLst/>
          </a:prstGeom>
        </p:spPr>
      </p:pic>
    </p:spTree>
    <p:extLst>
      <p:ext uri="{BB962C8B-B14F-4D97-AF65-F5344CB8AC3E}">
        <p14:creationId xmlns:p14="http://schemas.microsoft.com/office/powerpoint/2010/main" val="1415533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8DC0E9-F7EC-7672-20A1-344A8F994F6C}"/>
              </a:ext>
            </a:extLst>
          </p:cNvPr>
          <p:cNvSpPr>
            <a:spLocks noGrp="1"/>
          </p:cNvSpPr>
          <p:nvPr>
            <p:ph type="title"/>
          </p:nvPr>
        </p:nvSpPr>
        <p:spPr>
          <a:xfrm>
            <a:off x="918720" y="1926912"/>
            <a:ext cx="10800000" cy="1296000"/>
          </a:xfrm>
        </p:spPr>
        <p:txBody>
          <a:bodyPr/>
          <a:lstStyle/>
          <a:p>
            <a:r>
              <a:rPr lang="nl-NL" dirty="0"/>
              <a:t>Particuliere verhuurders</a:t>
            </a:r>
          </a:p>
        </p:txBody>
      </p:sp>
      <p:sp>
        <p:nvSpPr>
          <p:cNvPr id="3" name="Tijdelijke aanduiding voor inhoud 2">
            <a:extLst>
              <a:ext uri="{FF2B5EF4-FFF2-40B4-BE49-F238E27FC236}">
                <a16:creationId xmlns:a16="http://schemas.microsoft.com/office/drawing/2014/main" id="{E73B9402-0AF1-5D64-3BDB-21A238336F4D}"/>
              </a:ext>
            </a:extLst>
          </p:cNvPr>
          <p:cNvSpPr>
            <a:spLocks noGrp="1"/>
          </p:cNvSpPr>
          <p:nvPr>
            <p:ph sz="quarter" idx="13"/>
          </p:nvPr>
        </p:nvSpPr>
        <p:spPr>
          <a:xfrm>
            <a:off x="918798" y="2916196"/>
            <a:ext cx="9339762" cy="3843834"/>
          </a:xfrm>
        </p:spPr>
        <p:txBody>
          <a:bodyPr/>
          <a:lstStyle/>
          <a:p>
            <a:pPr>
              <a:buFont typeface="Arial" panose="020B0604020202020204" pitchFamily="34" charset="0"/>
              <a:buChar char="•"/>
            </a:pPr>
            <a:r>
              <a:rPr lang="nl-NL" sz="2000" dirty="0">
                <a:latin typeface="Aptos" panose="020B0004020202020204" pitchFamily="34" charset="0"/>
              </a:rPr>
              <a:t>Samenwerking;</a:t>
            </a:r>
          </a:p>
          <a:p>
            <a:pPr>
              <a:buFont typeface="Arial" panose="020B0604020202020204" pitchFamily="34" charset="0"/>
              <a:buChar char="•"/>
            </a:pPr>
            <a:r>
              <a:rPr lang="nl-NL" sz="2000" dirty="0">
                <a:latin typeface="Aptos" panose="020B0004020202020204" pitchFamily="34" charset="0"/>
              </a:rPr>
              <a:t>Enkel glas als gebrek;</a:t>
            </a:r>
          </a:p>
          <a:p>
            <a:pPr>
              <a:buFont typeface="Arial" panose="020B0604020202020204" pitchFamily="34" charset="0"/>
              <a:buChar char="•"/>
            </a:pPr>
            <a:r>
              <a:rPr lang="nl-NL" sz="2000" dirty="0">
                <a:latin typeface="Aptos" panose="020B0004020202020204" pitchFamily="34" charset="0"/>
              </a:rPr>
              <a:t>Pilot energetische maatregelen afdwingen;</a:t>
            </a:r>
          </a:p>
          <a:p>
            <a:pPr>
              <a:buFont typeface="Arial" panose="020B0604020202020204" pitchFamily="34" charset="0"/>
              <a:buChar char="•"/>
            </a:pPr>
            <a:r>
              <a:rPr lang="nl-NL" sz="2000" dirty="0">
                <a:latin typeface="Aptos" panose="020B0004020202020204" pitchFamily="34" charset="0"/>
              </a:rPr>
              <a:t>Pilot handhaving ontbreken labels;</a:t>
            </a:r>
          </a:p>
          <a:p>
            <a:pPr>
              <a:buFont typeface="Arial" panose="020B0604020202020204" pitchFamily="34" charset="0"/>
              <a:buChar char="•"/>
            </a:pPr>
            <a:r>
              <a:rPr lang="nl-NL" sz="2000" dirty="0">
                <a:latin typeface="Aptos" panose="020B0004020202020204" pitchFamily="34" charset="0"/>
              </a:rPr>
              <a:t>Redelijk voorstel !WOON.</a:t>
            </a:r>
          </a:p>
        </p:txBody>
      </p:sp>
      <p:sp>
        <p:nvSpPr>
          <p:cNvPr id="5" name="Tijdelijke aanduiding voor datum 4">
            <a:extLst>
              <a:ext uri="{FF2B5EF4-FFF2-40B4-BE49-F238E27FC236}">
                <a16:creationId xmlns:a16="http://schemas.microsoft.com/office/drawing/2014/main" id="{4BFC1D45-B723-CB68-1B83-28FB4E68BE38}"/>
              </a:ext>
            </a:extLst>
          </p:cNvPr>
          <p:cNvSpPr>
            <a:spLocks noGrp="1"/>
          </p:cNvSpPr>
          <p:nvPr>
            <p:ph type="dt" sz="half" idx="15"/>
          </p:nvPr>
        </p:nvSpPr>
        <p:spPr/>
        <p:txBody>
          <a:bodyPr/>
          <a:lstStyle/>
          <a:p>
            <a:fld id="{48B014A4-CD98-46A1-A6F6-B4740AC33AF9}" type="datetime1">
              <a:rPr lang="nl-NL" smtClean="0"/>
              <a:t>24-6-2024</a:t>
            </a:fld>
            <a:endParaRPr lang="nl-NL" dirty="0"/>
          </a:p>
        </p:txBody>
      </p:sp>
      <p:sp>
        <p:nvSpPr>
          <p:cNvPr id="6" name="Tijdelijke aanduiding voor dianummer 5">
            <a:extLst>
              <a:ext uri="{FF2B5EF4-FFF2-40B4-BE49-F238E27FC236}">
                <a16:creationId xmlns:a16="http://schemas.microsoft.com/office/drawing/2014/main" id="{9D7D601E-0CD9-9DDA-0B0D-24AB7272BD36}"/>
              </a:ext>
            </a:extLst>
          </p:cNvPr>
          <p:cNvSpPr>
            <a:spLocks noGrp="1"/>
          </p:cNvSpPr>
          <p:nvPr>
            <p:ph type="sldNum" sz="quarter" idx="17"/>
          </p:nvPr>
        </p:nvSpPr>
        <p:spPr/>
        <p:txBody>
          <a:bodyPr/>
          <a:lstStyle/>
          <a:p>
            <a:pPr algn="l"/>
            <a:r>
              <a:rPr lang="nl-NL"/>
              <a:t>| </a:t>
            </a:r>
            <a:fld id="{6C885DEC-5AE5-4403-A92E-278225061E43}" type="slidenum">
              <a:rPr lang="nl-NL" smtClean="0"/>
              <a:pPr algn="l"/>
              <a:t>4</a:t>
            </a:fld>
            <a:endParaRPr lang="nl-NL" dirty="0"/>
          </a:p>
        </p:txBody>
      </p:sp>
      <p:sp>
        <p:nvSpPr>
          <p:cNvPr id="7" name="Tijdelijke aanduiding voor tekst 6">
            <a:extLst>
              <a:ext uri="{FF2B5EF4-FFF2-40B4-BE49-F238E27FC236}">
                <a16:creationId xmlns:a16="http://schemas.microsoft.com/office/drawing/2014/main" id="{5B5BBE99-146E-4CE8-944D-12E685D59F49}"/>
              </a:ext>
            </a:extLst>
          </p:cNvPr>
          <p:cNvSpPr>
            <a:spLocks noGrp="1"/>
          </p:cNvSpPr>
          <p:nvPr>
            <p:ph type="body" sz="quarter" idx="19"/>
          </p:nvPr>
        </p:nvSpPr>
        <p:spPr/>
        <p:txBody>
          <a:bodyPr/>
          <a:lstStyle/>
          <a:p>
            <a:endParaRPr lang="nl-NL"/>
          </a:p>
        </p:txBody>
      </p:sp>
      <p:sp>
        <p:nvSpPr>
          <p:cNvPr id="8" name="Tijdelijke aanduiding voor tekst 7">
            <a:extLst>
              <a:ext uri="{FF2B5EF4-FFF2-40B4-BE49-F238E27FC236}">
                <a16:creationId xmlns:a16="http://schemas.microsoft.com/office/drawing/2014/main" id="{6A588900-A893-36C0-7AFF-F2AB5136A1EF}"/>
              </a:ext>
            </a:extLst>
          </p:cNvPr>
          <p:cNvSpPr>
            <a:spLocks noGrp="1"/>
          </p:cNvSpPr>
          <p:nvPr>
            <p:ph type="body" sz="quarter" idx="20"/>
          </p:nvPr>
        </p:nvSpPr>
        <p:spPr/>
        <p:txBody>
          <a:bodyPr/>
          <a:lstStyle/>
          <a:p>
            <a:endParaRPr lang="nl-NL"/>
          </a:p>
        </p:txBody>
      </p:sp>
      <p:sp>
        <p:nvSpPr>
          <p:cNvPr id="9" name="Tijdelijke aanduiding voor tekst 8">
            <a:extLst>
              <a:ext uri="{FF2B5EF4-FFF2-40B4-BE49-F238E27FC236}">
                <a16:creationId xmlns:a16="http://schemas.microsoft.com/office/drawing/2014/main" id="{83195F03-222C-9E48-5998-73284FBE7B0C}"/>
              </a:ext>
            </a:extLst>
          </p:cNvPr>
          <p:cNvSpPr>
            <a:spLocks noGrp="1"/>
          </p:cNvSpPr>
          <p:nvPr>
            <p:ph type="body" sz="quarter" idx="21"/>
          </p:nvPr>
        </p:nvSpPr>
        <p:spPr/>
        <p:txBody>
          <a:bodyPr/>
          <a:lstStyle/>
          <a:p>
            <a:endParaRPr lang="nl-NL"/>
          </a:p>
        </p:txBody>
      </p:sp>
      <p:pic>
        <p:nvPicPr>
          <p:cNvPr id="4" name="Graphic 3" descr="Een gloeilamp">
            <a:extLst>
              <a:ext uri="{FF2B5EF4-FFF2-40B4-BE49-F238E27FC236}">
                <a16:creationId xmlns:a16="http://schemas.microsoft.com/office/drawing/2014/main" id="{3FA10D88-4D05-0756-3055-684AE479BAC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146370" y="132535"/>
            <a:ext cx="781865" cy="781865"/>
          </a:xfrm>
          <a:prstGeom prst="rect">
            <a:avLst/>
          </a:prstGeom>
        </p:spPr>
      </p:pic>
      <p:pic>
        <p:nvPicPr>
          <p:cNvPr id="1026" name="Picture 2" descr="Enkel glas gezien als gebrek | Maatwerk Bouwadvies">
            <a:extLst>
              <a:ext uri="{FF2B5EF4-FFF2-40B4-BE49-F238E27FC236}">
                <a16:creationId xmlns:a16="http://schemas.microsoft.com/office/drawing/2014/main" id="{D4465C6B-6756-C679-12B5-0DC1C77D256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0117" y="2858883"/>
            <a:ext cx="3348402" cy="2706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2261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460056-D291-81BC-22D6-406641240621}"/>
              </a:ext>
            </a:extLst>
          </p:cNvPr>
          <p:cNvSpPr>
            <a:spLocks noGrp="1"/>
          </p:cNvSpPr>
          <p:nvPr>
            <p:ph type="title"/>
          </p:nvPr>
        </p:nvSpPr>
        <p:spPr/>
        <p:txBody>
          <a:bodyPr/>
          <a:lstStyle/>
          <a:p>
            <a:r>
              <a:rPr lang="nl-NL" dirty="0"/>
              <a:t>Eigenaar-bewoners buiten vve’s</a:t>
            </a:r>
          </a:p>
        </p:txBody>
      </p:sp>
      <p:pic>
        <p:nvPicPr>
          <p:cNvPr id="12" name="Tijdelijke aanduiding voor inhoud 11">
            <a:extLst>
              <a:ext uri="{FF2B5EF4-FFF2-40B4-BE49-F238E27FC236}">
                <a16:creationId xmlns:a16="http://schemas.microsoft.com/office/drawing/2014/main" id="{B4D1D4A7-9C5C-0108-A9F3-30186FAA9E0D}"/>
              </a:ext>
            </a:extLst>
          </p:cNvPr>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7067617" y="3076679"/>
            <a:ext cx="4175830" cy="2786062"/>
          </a:xfrm>
        </p:spPr>
      </p:pic>
      <p:sp>
        <p:nvSpPr>
          <p:cNvPr id="5" name="Tijdelijke aanduiding voor datum 4">
            <a:extLst>
              <a:ext uri="{FF2B5EF4-FFF2-40B4-BE49-F238E27FC236}">
                <a16:creationId xmlns:a16="http://schemas.microsoft.com/office/drawing/2014/main" id="{76B2AC2F-5DED-F4CA-3AF7-85C142260E6E}"/>
              </a:ext>
            </a:extLst>
          </p:cNvPr>
          <p:cNvSpPr>
            <a:spLocks noGrp="1"/>
          </p:cNvSpPr>
          <p:nvPr>
            <p:ph type="dt" sz="half" idx="15"/>
          </p:nvPr>
        </p:nvSpPr>
        <p:spPr/>
        <p:txBody>
          <a:bodyPr/>
          <a:lstStyle/>
          <a:p>
            <a:fld id="{48B014A4-CD98-46A1-A6F6-B4740AC33AF9}" type="datetime1">
              <a:rPr lang="nl-NL" smtClean="0"/>
              <a:t>24-6-2024</a:t>
            </a:fld>
            <a:endParaRPr lang="nl-NL" dirty="0"/>
          </a:p>
        </p:txBody>
      </p:sp>
      <p:sp>
        <p:nvSpPr>
          <p:cNvPr id="6" name="Tijdelijke aanduiding voor dianummer 5">
            <a:extLst>
              <a:ext uri="{FF2B5EF4-FFF2-40B4-BE49-F238E27FC236}">
                <a16:creationId xmlns:a16="http://schemas.microsoft.com/office/drawing/2014/main" id="{927197E1-A161-B67D-54A2-F05053830E0F}"/>
              </a:ext>
            </a:extLst>
          </p:cNvPr>
          <p:cNvSpPr>
            <a:spLocks noGrp="1"/>
          </p:cNvSpPr>
          <p:nvPr>
            <p:ph type="sldNum" sz="quarter" idx="17"/>
          </p:nvPr>
        </p:nvSpPr>
        <p:spPr/>
        <p:txBody>
          <a:bodyPr/>
          <a:lstStyle/>
          <a:p>
            <a:pPr algn="l"/>
            <a:r>
              <a:rPr lang="nl-NL"/>
              <a:t>| </a:t>
            </a:r>
            <a:fld id="{6C885DEC-5AE5-4403-A92E-278225061E43}" type="slidenum">
              <a:rPr lang="nl-NL" smtClean="0"/>
              <a:pPr algn="l"/>
              <a:t>5</a:t>
            </a:fld>
            <a:endParaRPr lang="nl-NL" dirty="0"/>
          </a:p>
        </p:txBody>
      </p:sp>
      <p:sp>
        <p:nvSpPr>
          <p:cNvPr id="7" name="Tijdelijke aanduiding voor tekst 6">
            <a:extLst>
              <a:ext uri="{FF2B5EF4-FFF2-40B4-BE49-F238E27FC236}">
                <a16:creationId xmlns:a16="http://schemas.microsoft.com/office/drawing/2014/main" id="{050C9B56-AEF9-CF21-671C-001ACA04A915}"/>
              </a:ext>
            </a:extLst>
          </p:cNvPr>
          <p:cNvSpPr>
            <a:spLocks noGrp="1"/>
          </p:cNvSpPr>
          <p:nvPr>
            <p:ph type="body" sz="quarter" idx="19"/>
          </p:nvPr>
        </p:nvSpPr>
        <p:spPr/>
        <p:txBody>
          <a:bodyPr/>
          <a:lstStyle/>
          <a:p>
            <a:endParaRPr lang="nl-NL"/>
          </a:p>
        </p:txBody>
      </p:sp>
      <p:sp>
        <p:nvSpPr>
          <p:cNvPr id="8" name="Tijdelijke aanduiding voor tekst 7">
            <a:extLst>
              <a:ext uri="{FF2B5EF4-FFF2-40B4-BE49-F238E27FC236}">
                <a16:creationId xmlns:a16="http://schemas.microsoft.com/office/drawing/2014/main" id="{657B9243-C2D7-6F73-24BD-1CA5DCD7E4E1}"/>
              </a:ext>
            </a:extLst>
          </p:cNvPr>
          <p:cNvSpPr>
            <a:spLocks noGrp="1"/>
          </p:cNvSpPr>
          <p:nvPr>
            <p:ph type="body" sz="quarter" idx="20"/>
          </p:nvPr>
        </p:nvSpPr>
        <p:spPr/>
        <p:txBody>
          <a:bodyPr/>
          <a:lstStyle/>
          <a:p>
            <a:endParaRPr lang="nl-NL"/>
          </a:p>
        </p:txBody>
      </p:sp>
      <p:sp>
        <p:nvSpPr>
          <p:cNvPr id="9" name="Tijdelijke aanduiding voor tekst 8">
            <a:extLst>
              <a:ext uri="{FF2B5EF4-FFF2-40B4-BE49-F238E27FC236}">
                <a16:creationId xmlns:a16="http://schemas.microsoft.com/office/drawing/2014/main" id="{9A997E22-92A5-53F8-CD25-B63337A311AD}"/>
              </a:ext>
            </a:extLst>
          </p:cNvPr>
          <p:cNvSpPr>
            <a:spLocks noGrp="1"/>
          </p:cNvSpPr>
          <p:nvPr>
            <p:ph type="body" sz="quarter" idx="21"/>
          </p:nvPr>
        </p:nvSpPr>
        <p:spPr/>
        <p:txBody>
          <a:bodyPr/>
          <a:lstStyle/>
          <a:p>
            <a:endParaRPr lang="nl-NL"/>
          </a:p>
        </p:txBody>
      </p:sp>
      <p:sp>
        <p:nvSpPr>
          <p:cNvPr id="10" name="Tijdelijke aanduiding voor inhoud 9">
            <a:extLst>
              <a:ext uri="{FF2B5EF4-FFF2-40B4-BE49-F238E27FC236}">
                <a16:creationId xmlns:a16="http://schemas.microsoft.com/office/drawing/2014/main" id="{ED265B6F-EA60-8634-599F-678450D2B24C}"/>
              </a:ext>
            </a:extLst>
          </p:cNvPr>
          <p:cNvSpPr>
            <a:spLocks noGrp="1"/>
          </p:cNvSpPr>
          <p:nvPr>
            <p:ph sz="quarter" idx="14"/>
          </p:nvPr>
        </p:nvSpPr>
        <p:spPr>
          <a:xfrm>
            <a:off x="826453" y="3076341"/>
            <a:ext cx="5184000" cy="2786400"/>
          </a:xfrm>
        </p:spPr>
        <p:txBody>
          <a:bodyPr/>
          <a:lstStyle/>
          <a:p>
            <a:pPr algn="l" rtl="0" fontAlgn="base">
              <a:buFont typeface="Arial" panose="020B0604020202020204" pitchFamily="34" charset="0"/>
              <a:buChar char="•"/>
            </a:pPr>
            <a:r>
              <a:rPr lang="en-US" sz="2000" b="0" i="0" u="none" strike="noStrike" dirty="0" err="1">
                <a:solidFill>
                  <a:srgbClr val="262626"/>
                </a:solidFill>
                <a:effectLst/>
                <a:latin typeface="Aptos" panose="020B0004020202020204" pitchFamily="34" charset="0"/>
              </a:rPr>
              <a:t>Participatieve</a:t>
            </a:r>
            <a:r>
              <a:rPr lang="en-US" sz="2000" b="0" i="0" u="none" strike="noStrike" dirty="0">
                <a:solidFill>
                  <a:srgbClr val="262626"/>
                </a:solidFill>
                <a:effectLst/>
                <a:latin typeface="Aptos" panose="020B0004020202020204" pitchFamily="34" charset="0"/>
              </a:rPr>
              <a:t> bottom-up </a:t>
            </a:r>
            <a:r>
              <a:rPr lang="en-US" sz="2000" b="0" i="0" u="none" strike="noStrike" dirty="0" err="1">
                <a:solidFill>
                  <a:srgbClr val="262626"/>
                </a:solidFill>
                <a:effectLst/>
                <a:latin typeface="Aptos" panose="020B0004020202020204" pitchFamily="34" charset="0"/>
              </a:rPr>
              <a:t>benadering</a:t>
            </a:r>
            <a:r>
              <a:rPr lang="en-US" sz="2000" dirty="0">
                <a:solidFill>
                  <a:srgbClr val="262626"/>
                </a:solidFill>
                <a:latin typeface="Aptos" panose="020B0004020202020204" pitchFamily="34" charset="0"/>
              </a:rPr>
              <a:t>, community of practice;</a:t>
            </a:r>
            <a:r>
              <a:rPr lang="en-US" sz="2000" b="0" i="0" dirty="0">
                <a:solidFill>
                  <a:srgbClr val="000000"/>
                </a:solidFill>
                <a:effectLst/>
                <a:latin typeface="Aptos" panose="020B0004020202020204" pitchFamily="34" charset="0"/>
              </a:rPr>
              <a:t>​</a:t>
            </a:r>
          </a:p>
          <a:p>
            <a:pPr algn="l" rtl="0" fontAlgn="base">
              <a:buFont typeface="Arial" panose="020B0604020202020204" pitchFamily="34" charset="0"/>
              <a:buChar char="•"/>
            </a:pPr>
            <a:r>
              <a:rPr lang="en-US" sz="2000" dirty="0">
                <a:solidFill>
                  <a:srgbClr val="000000"/>
                </a:solidFill>
                <a:latin typeface="Aptos" panose="020B0004020202020204" pitchFamily="34" charset="0"/>
              </a:rPr>
              <a:t>VHF </a:t>
            </a:r>
            <a:r>
              <a:rPr lang="en-US" sz="2000" dirty="0" err="1">
                <a:solidFill>
                  <a:srgbClr val="000000"/>
                </a:solidFill>
                <a:latin typeface="Aptos" panose="020B0004020202020204" pitchFamily="34" charset="0"/>
              </a:rPr>
              <a:t>subsidie</a:t>
            </a:r>
            <a:r>
              <a:rPr lang="en-US" sz="2000" dirty="0">
                <a:solidFill>
                  <a:srgbClr val="000000"/>
                </a:solidFill>
                <a:latin typeface="Aptos" panose="020B0004020202020204" pitchFamily="34" charset="0"/>
              </a:rPr>
              <a:t>;</a:t>
            </a:r>
            <a:endParaRPr lang="en-US" sz="2000" b="0" i="0" dirty="0">
              <a:solidFill>
                <a:srgbClr val="000000"/>
              </a:solidFill>
              <a:effectLst/>
              <a:latin typeface="Arial" panose="020B0604020202020204" pitchFamily="34" charset="0"/>
            </a:endParaRPr>
          </a:p>
          <a:p>
            <a:pPr algn="l" rtl="0" fontAlgn="base">
              <a:buFont typeface="Arial" panose="020B0604020202020204" pitchFamily="34" charset="0"/>
              <a:buChar char="•"/>
            </a:pPr>
            <a:r>
              <a:rPr lang="en-US" sz="2000" b="0" i="0" u="none" strike="noStrike" dirty="0" err="1">
                <a:solidFill>
                  <a:srgbClr val="262626"/>
                </a:solidFill>
                <a:effectLst/>
                <a:latin typeface="Aptos" panose="020B0004020202020204" pitchFamily="34" charset="0"/>
              </a:rPr>
              <a:t>Gebiedsgerichte</a:t>
            </a:r>
            <a:r>
              <a:rPr lang="en-US" sz="2000" b="0" i="0" u="none" strike="noStrike" dirty="0">
                <a:solidFill>
                  <a:srgbClr val="262626"/>
                </a:solidFill>
                <a:effectLst/>
                <a:latin typeface="Aptos" panose="020B0004020202020204" pitchFamily="34" charset="0"/>
              </a:rPr>
              <a:t> </a:t>
            </a:r>
            <a:r>
              <a:rPr lang="en-US" sz="2000" b="0" i="0" u="none" strike="noStrike" dirty="0" err="1">
                <a:solidFill>
                  <a:srgbClr val="262626"/>
                </a:solidFill>
                <a:effectLst/>
                <a:latin typeface="Aptos" panose="020B0004020202020204" pitchFamily="34" charset="0"/>
              </a:rPr>
              <a:t>benadering</a:t>
            </a:r>
            <a:r>
              <a:rPr lang="en-US" sz="2000" b="0" i="0" u="none" strike="noStrike" dirty="0">
                <a:solidFill>
                  <a:srgbClr val="262626"/>
                </a:solidFill>
                <a:effectLst/>
                <a:latin typeface="Aptos" panose="020B0004020202020204" pitchFamily="34" charset="0"/>
              </a:rPr>
              <a:t>;</a:t>
            </a:r>
            <a:r>
              <a:rPr lang="en-US" sz="2000" b="0" i="0" dirty="0">
                <a:solidFill>
                  <a:srgbClr val="000000"/>
                </a:solidFill>
                <a:effectLst/>
                <a:latin typeface="Aptos" panose="020B0004020202020204" pitchFamily="34" charset="0"/>
              </a:rPr>
              <a:t>​</a:t>
            </a:r>
            <a:endParaRPr lang="en-US" sz="2000" dirty="0">
              <a:solidFill>
                <a:srgbClr val="000000"/>
              </a:solidFill>
              <a:latin typeface="Arial" panose="020B0604020202020204" pitchFamily="34" charset="0"/>
            </a:endParaRPr>
          </a:p>
          <a:p>
            <a:pPr algn="l" rtl="0" fontAlgn="base">
              <a:buFont typeface="Arial" panose="020B0604020202020204" pitchFamily="34" charset="0"/>
              <a:buChar char="•"/>
            </a:pPr>
            <a:r>
              <a:rPr lang="en-US" sz="2000" b="0" i="0" u="none" strike="noStrike" dirty="0" err="1">
                <a:solidFill>
                  <a:srgbClr val="262626"/>
                </a:solidFill>
                <a:effectLst/>
                <a:latin typeface="Aptos" panose="020B0004020202020204" pitchFamily="34" charset="0"/>
              </a:rPr>
              <a:t>Samenwerking</a:t>
            </a:r>
            <a:r>
              <a:rPr lang="en-US" sz="2000" b="0" i="0" u="none" strike="noStrike" dirty="0">
                <a:solidFill>
                  <a:srgbClr val="262626"/>
                </a:solidFill>
                <a:effectLst/>
                <a:latin typeface="Aptos" panose="020B0004020202020204" pitchFamily="34" charset="0"/>
              </a:rPr>
              <a:t> met de </a:t>
            </a:r>
            <a:r>
              <a:rPr lang="en-US" sz="2000" b="0" i="0" u="none" strike="noStrike" dirty="0" err="1">
                <a:solidFill>
                  <a:srgbClr val="262626"/>
                </a:solidFill>
                <a:effectLst/>
                <a:latin typeface="Aptos" panose="020B0004020202020204" pitchFamily="34" charset="0"/>
              </a:rPr>
              <a:t>eigenaren</a:t>
            </a:r>
            <a:r>
              <a:rPr lang="en-US" sz="2000" b="0" i="0" u="none" strike="noStrike" dirty="0">
                <a:solidFill>
                  <a:srgbClr val="262626"/>
                </a:solidFill>
                <a:effectLst/>
                <a:latin typeface="Aptos" panose="020B0004020202020204" pitchFamily="34" charset="0"/>
              </a:rPr>
              <a:t>, Platform Samen </a:t>
            </a:r>
            <a:r>
              <a:rPr lang="en-US" sz="2000" b="0" i="0" u="none" strike="noStrike" dirty="0" err="1">
                <a:solidFill>
                  <a:srgbClr val="262626"/>
                </a:solidFill>
                <a:effectLst/>
                <a:latin typeface="Aptos" panose="020B0004020202020204" pitchFamily="34" charset="0"/>
              </a:rPr>
              <a:t>Nieuw</a:t>
            </a:r>
            <a:r>
              <a:rPr lang="en-US" sz="2000" b="0" i="0" u="none" strike="noStrike" dirty="0">
                <a:solidFill>
                  <a:srgbClr val="262626"/>
                </a:solidFill>
                <a:effectLst/>
                <a:latin typeface="Aptos" panose="020B0004020202020204" pitchFamily="34" charset="0"/>
              </a:rPr>
              <a:t>-West, </a:t>
            </a:r>
            <a:r>
              <a:rPr lang="en-US" sz="2000" b="0" i="0" u="none" strike="noStrike" dirty="0" err="1">
                <a:solidFill>
                  <a:srgbClr val="262626"/>
                </a:solidFill>
                <a:effectLst/>
                <a:latin typeface="Aptos" panose="020B0004020202020204" pitchFamily="34" charset="0"/>
              </a:rPr>
              <a:t>stadsdeel</a:t>
            </a:r>
            <a:r>
              <a:rPr lang="en-US" sz="2000" b="0" i="0" u="none" strike="noStrike" dirty="0">
                <a:solidFill>
                  <a:srgbClr val="262626"/>
                </a:solidFill>
                <a:effectLst/>
                <a:latin typeface="Aptos" panose="020B0004020202020204" pitchFamily="34" charset="0"/>
              </a:rPr>
              <a:t> </a:t>
            </a:r>
            <a:r>
              <a:rPr lang="en-US" sz="2000" b="0" i="0" u="none" strike="noStrike" dirty="0" err="1">
                <a:solidFill>
                  <a:srgbClr val="262626"/>
                </a:solidFill>
                <a:effectLst/>
                <a:latin typeface="Aptos" panose="020B0004020202020204" pitchFamily="34" charset="0"/>
              </a:rPr>
              <a:t>Nieuw</a:t>
            </a:r>
            <a:r>
              <a:rPr lang="en-US" sz="2000" b="0" i="0" u="none" strike="noStrike" dirty="0">
                <a:solidFill>
                  <a:srgbClr val="262626"/>
                </a:solidFill>
                <a:effectLst/>
                <a:latin typeface="Aptos" panose="020B0004020202020204" pitchFamily="34" charset="0"/>
              </a:rPr>
              <a:t>-West, </a:t>
            </a:r>
            <a:r>
              <a:rPr lang="en-US" sz="2000" b="0" i="1" u="none" strike="noStrike" dirty="0" err="1">
                <a:solidFill>
                  <a:srgbClr val="262626"/>
                </a:solidFill>
                <a:effectLst/>
                <a:latin typeface="Aptos" panose="020B0004020202020204" pitchFamily="34" charset="0"/>
              </a:rPr>
              <a:t>Hogeschool</a:t>
            </a:r>
            <a:r>
              <a:rPr lang="en-US" sz="2000" b="0" i="1" u="none" strike="noStrike" dirty="0">
                <a:solidFill>
                  <a:srgbClr val="262626"/>
                </a:solidFill>
                <a:effectLst/>
                <a:latin typeface="Aptos" panose="020B0004020202020204" pitchFamily="34" charset="0"/>
              </a:rPr>
              <a:t> </a:t>
            </a:r>
            <a:r>
              <a:rPr lang="en-US" sz="2000" b="0" i="1" u="none" strike="noStrike" dirty="0" err="1">
                <a:solidFill>
                  <a:srgbClr val="262626"/>
                </a:solidFill>
                <a:effectLst/>
                <a:latin typeface="Aptos" panose="020B0004020202020204" pitchFamily="34" charset="0"/>
              </a:rPr>
              <a:t>Inholland</a:t>
            </a:r>
            <a:r>
              <a:rPr lang="nl-NL" sz="2000" i="1" dirty="0">
                <a:solidFill>
                  <a:srgbClr val="262626"/>
                </a:solidFill>
                <a:latin typeface="Aptos" panose="020B0004020202020204" pitchFamily="34" charset="0"/>
              </a:rPr>
              <a:t>*</a:t>
            </a:r>
            <a:r>
              <a:rPr lang="en-US" sz="2000" b="0" i="1" u="none" strike="noStrike" dirty="0">
                <a:solidFill>
                  <a:srgbClr val="262626"/>
                </a:solidFill>
                <a:effectLst/>
                <a:latin typeface="Aptos" panose="020B0004020202020204" pitchFamily="34" charset="0"/>
              </a:rPr>
              <a:t>, Rabobank*</a:t>
            </a:r>
            <a:r>
              <a:rPr lang="en-US" sz="2000" b="0" i="0" u="none" strike="noStrike" dirty="0">
                <a:solidFill>
                  <a:srgbClr val="262626"/>
                </a:solidFill>
                <a:effectLst/>
                <a:latin typeface="Aptos" panose="020B0004020202020204" pitchFamily="34" charset="0"/>
              </a:rPr>
              <a:t>, team biobased, team </a:t>
            </a:r>
            <a:r>
              <a:rPr lang="en-US" sz="2000" b="0" i="0" u="none" strike="noStrike" dirty="0" err="1">
                <a:solidFill>
                  <a:srgbClr val="262626"/>
                </a:solidFill>
                <a:effectLst/>
                <a:latin typeface="Aptos" panose="020B0004020202020204" pitchFamily="34" charset="0"/>
              </a:rPr>
              <a:t>gevelsanering</a:t>
            </a:r>
            <a:r>
              <a:rPr lang="en-US" sz="2000" b="0" i="0" u="none" strike="noStrike" dirty="0">
                <a:solidFill>
                  <a:srgbClr val="262626"/>
                </a:solidFill>
                <a:effectLst/>
                <a:latin typeface="Aptos" panose="020B0004020202020204" pitchFamily="34" charset="0"/>
              </a:rPr>
              <a:t>, team </a:t>
            </a:r>
            <a:r>
              <a:rPr lang="en-US" sz="2000" b="0" i="0" u="none" strike="noStrike" dirty="0" err="1">
                <a:solidFill>
                  <a:srgbClr val="262626"/>
                </a:solidFill>
                <a:effectLst/>
                <a:latin typeface="Aptos" panose="020B0004020202020204" pitchFamily="34" charset="0"/>
              </a:rPr>
              <a:t>welstand</a:t>
            </a:r>
            <a:r>
              <a:rPr lang="en-US" sz="2000" b="0" i="0" u="none" strike="noStrike" dirty="0">
                <a:solidFill>
                  <a:srgbClr val="262626"/>
                </a:solidFill>
                <a:effectLst/>
                <a:latin typeface="Aptos" panose="020B0004020202020204" pitchFamily="34" charset="0"/>
              </a:rPr>
              <a:t>.</a:t>
            </a:r>
            <a:br>
              <a:rPr lang="en-US" sz="2000" b="0" i="0" u="none" strike="noStrike" dirty="0">
                <a:solidFill>
                  <a:srgbClr val="262626"/>
                </a:solidFill>
                <a:effectLst/>
                <a:latin typeface="Aptos" panose="020B0004020202020204" pitchFamily="34" charset="0"/>
              </a:rPr>
            </a:br>
            <a:br>
              <a:rPr lang="en-US" sz="2000" b="0" i="0" u="none" strike="noStrike" dirty="0">
                <a:solidFill>
                  <a:srgbClr val="262626"/>
                </a:solidFill>
                <a:effectLst/>
                <a:latin typeface="Aptos" panose="020B0004020202020204" pitchFamily="34" charset="0"/>
              </a:rPr>
            </a:br>
            <a:r>
              <a:rPr lang="en-US" sz="1200" b="0" i="0" u="none" strike="noStrike" dirty="0">
                <a:solidFill>
                  <a:srgbClr val="262626"/>
                </a:solidFill>
                <a:effectLst/>
                <a:latin typeface="Aptos" panose="020B0004020202020204" pitchFamily="34" charset="0"/>
              </a:rPr>
              <a:t>*</a:t>
            </a:r>
            <a:r>
              <a:rPr lang="en-US" sz="1200" b="0" i="0" u="none" strike="noStrike" dirty="0" err="1">
                <a:solidFill>
                  <a:srgbClr val="262626"/>
                </a:solidFill>
                <a:effectLst/>
                <a:latin typeface="Aptos" panose="020B0004020202020204" pitchFamily="34" charset="0"/>
              </a:rPr>
              <a:t>nog</a:t>
            </a:r>
            <a:r>
              <a:rPr lang="en-US" sz="1200" b="0" i="0" u="none" strike="noStrike" dirty="0">
                <a:solidFill>
                  <a:srgbClr val="262626"/>
                </a:solidFill>
                <a:effectLst/>
                <a:latin typeface="Aptos" panose="020B0004020202020204" pitchFamily="34" charset="0"/>
              </a:rPr>
              <a:t> </a:t>
            </a:r>
            <a:r>
              <a:rPr lang="en-US" sz="1200" b="0" i="0" u="none" strike="noStrike" dirty="0" err="1">
                <a:solidFill>
                  <a:srgbClr val="262626"/>
                </a:solidFill>
                <a:effectLst/>
                <a:latin typeface="Aptos" panose="020B0004020202020204" pitchFamily="34" charset="0"/>
              </a:rPr>
              <a:t>niet</a:t>
            </a:r>
            <a:r>
              <a:rPr lang="en-US" sz="1200" b="0" i="0" u="none" strike="noStrike" dirty="0">
                <a:solidFill>
                  <a:srgbClr val="262626"/>
                </a:solidFill>
                <a:effectLst/>
                <a:latin typeface="Aptos" panose="020B0004020202020204" pitchFamily="34" charset="0"/>
              </a:rPr>
              <a:t> </a:t>
            </a:r>
            <a:r>
              <a:rPr lang="en-US" sz="1200" b="0" i="0" u="none" strike="noStrike" dirty="0" err="1">
                <a:solidFill>
                  <a:srgbClr val="262626"/>
                </a:solidFill>
                <a:effectLst/>
                <a:latin typeface="Aptos" panose="020B0004020202020204" pitchFamily="34" charset="0"/>
              </a:rPr>
              <a:t>formeel</a:t>
            </a:r>
            <a:endParaRPr lang="en-US" sz="1200" b="0" i="0" dirty="0">
              <a:solidFill>
                <a:srgbClr val="000000"/>
              </a:solidFill>
              <a:effectLst/>
              <a:latin typeface="Arial" panose="020B0604020202020204" pitchFamily="34" charset="0"/>
            </a:endParaRPr>
          </a:p>
          <a:p>
            <a:pPr marL="0" indent="0">
              <a:buNone/>
            </a:pPr>
            <a:endParaRPr lang="nl-NL" dirty="0"/>
          </a:p>
        </p:txBody>
      </p:sp>
      <p:pic>
        <p:nvPicPr>
          <p:cNvPr id="3" name="Graphic 2" descr="Vraagteken met effen opvulling">
            <a:extLst>
              <a:ext uri="{FF2B5EF4-FFF2-40B4-BE49-F238E27FC236}">
                <a16:creationId xmlns:a16="http://schemas.microsoft.com/office/drawing/2014/main" id="{0024D723-4E8D-EDBD-AB78-AEEB6447FEC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440899" y="189612"/>
            <a:ext cx="463703" cy="463703"/>
          </a:xfrm>
          <a:prstGeom prst="rect">
            <a:avLst/>
          </a:prstGeom>
        </p:spPr>
      </p:pic>
    </p:spTree>
    <p:extLst>
      <p:ext uri="{BB962C8B-B14F-4D97-AF65-F5344CB8AC3E}">
        <p14:creationId xmlns:p14="http://schemas.microsoft.com/office/powerpoint/2010/main" val="33785934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JUTAG_EINDMACROS_PRESERVEGUIDES" val="1"/>
</p:tagLst>
</file>

<file path=ppt/theme/theme1.xml><?xml version="1.0" encoding="utf-8"?>
<a:theme xmlns:a="http://schemas.openxmlformats.org/drawingml/2006/main" name="Huisstijl">
  <a:themeElements>
    <a:clrScheme name="Kleuren Gemeente Amsterdam">
      <a:dk1>
        <a:srgbClr val="000000"/>
      </a:dk1>
      <a:lt1>
        <a:srgbClr val="FFFFFF"/>
      </a:lt1>
      <a:dk2>
        <a:srgbClr val="000000"/>
      </a:dk2>
      <a:lt2>
        <a:srgbClr val="BEBEBE"/>
      </a:lt2>
      <a:accent1>
        <a:srgbClr val="EC0000"/>
      </a:accent1>
      <a:accent2>
        <a:srgbClr val="FF9100"/>
      </a:accent2>
      <a:accent3>
        <a:srgbClr val="BED200"/>
      </a:accent3>
      <a:accent4>
        <a:srgbClr val="00A03C"/>
      </a:accent4>
      <a:accent5>
        <a:srgbClr val="009DE6"/>
      </a:accent5>
      <a:accent6>
        <a:srgbClr val="004699"/>
      </a:accent6>
      <a:hlink>
        <a:srgbClr val="000000"/>
      </a:hlink>
      <a:folHlink>
        <a:srgbClr val="000000"/>
      </a:folHlink>
    </a:clrScheme>
    <a:fontScheme name="Lettertypen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rood">
      <a:srgbClr val="EC0000"/>
    </a:custClr>
    <a:custClr name="geel">
      <a:srgbClr val="FFE600"/>
    </a:custClr>
    <a:custClr name="oranje">
      <a:srgbClr val="FF9100"/>
    </a:custClr>
    <a:custClr name="magenta">
      <a:srgbClr val="E50082"/>
    </a:custClr>
    <a:custClr name="paars">
      <a:srgbClr val="A00078"/>
    </a:custClr>
    <a:custClr name="donkerblauw">
      <a:srgbClr val="004699"/>
    </a:custClr>
    <a:custClr name="blauw">
      <a:srgbClr val="009DE6"/>
    </a:custClr>
    <a:custClr name="donkergroen">
      <a:srgbClr val="00A03C"/>
    </a:custClr>
    <a:custClr name="groen">
      <a:srgbClr val="BED200"/>
    </a:custClr>
  </a:custClrLst>
  <a:extLst>
    <a:ext uri="{05A4C25C-085E-4340-85A3-A5531E510DB2}">
      <thm15:themeFamily xmlns:thm15="http://schemas.microsoft.com/office/thememl/2012/main" name="Presentatie Gemeente Amsterdam.potx" id="{2982A3A0-9231-4AE4-8E70-CE0F436EA80C}" vid="{F2813308-6A35-4C66-9273-099077B597E5}"/>
    </a:ext>
  </a:extLst>
</a:theme>
</file>

<file path=ppt/theme/theme2.xml><?xml version="1.0" encoding="utf-8"?>
<a:theme xmlns:a="http://schemas.openxmlformats.org/drawingml/2006/main" name="Kantoorthema">
  <a:themeElements>
    <a:clrScheme name="Notes colors">
      <a:dk1>
        <a:srgbClr val="000000"/>
      </a:dk1>
      <a:lt1>
        <a:srgbClr val="FFFFFF"/>
      </a:lt1>
      <a:dk2>
        <a:srgbClr val="000000"/>
      </a:dk2>
      <a:lt2>
        <a:srgbClr val="BEBEBE"/>
      </a:lt2>
      <a:accent1>
        <a:srgbClr val="EC0000"/>
      </a:accent1>
      <a:accent2>
        <a:srgbClr val="FF9100"/>
      </a:accent2>
      <a:accent3>
        <a:srgbClr val="BED200"/>
      </a:accent3>
      <a:accent4>
        <a:srgbClr val="00A03C"/>
      </a:accent4>
      <a:accent5>
        <a:srgbClr val="009DE6"/>
      </a:accent5>
      <a:accent6>
        <a:srgbClr val="004699"/>
      </a:accent6>
      <a:hlink>
        <a:srgbClr val="000000"/>
      </a:hlink>
      <a:folHlink>
        <a:srgbClr val="000000"/>
      </a:folHlink>
    </a:clrScheme>
    <a:fontScheme name="Notes fonts">
      <a:majorFont>
        <a:latin typeface="Corbel"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rbel"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Handout colors">
      <a:dk1>
        <a:srgbClr val="000000"/>
      </a:dk1>
      <a:lt1>
        <a:srgbClr val="FFFFFF"/>
      </a:lt1>
      <a:dk2>
        <a:srgbClr val="000000"/>
      </a:dk2>
      <a:lt2>
        <a:srgbClr val="BEBEBE"/>
      </a:lt2>
      <a:accent1>
        <a:srgbClr val="EC0000"/>
      </a:accent1>
      <a:accent2>
        <a:srgbClr val="FF9100"/>
      </a:accent2>
      <a:accent3>
        <a:srgbClr val="BED200"/>
      </a:accent3>
      <a:accent4>
        <a:srgbClr val="00A03C"/>
      </a:accent4>
      <a:accent5>
        <a:srgbClr val="009DE6"/>
      </a:accent5>
      <a:accent6>
        <a:srgbClr val="004699"/>
      </a:accent6>
      <a:hlink>
        <a:srgbClr val="000000"/>
      </a:hlink>
      <a:folHlink>
        <a:srgbClr val="000000"/>
      </a:folHlink>
    </a:clrScheme>
    <a:fontScheme name="Handout fonts">
      <a:majorFont>
        <a:latin typeface="Corbel"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rbel"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juid xmlns="http://www.joulesunlimited.com/juid"/>
</file>

<file path=customXml/item10.xml><?xml version="1.0" encoding="utf-8"?>
<juid xmlns="http://www.joulesunlimited.com/juid"/>
</file>

<file path=customXml/item11.xml><?xml version="1.0" encoding="utf-8"?>
<juid xmlns="http://www.joulesunlimited.com/juid"/>
</file>

<file path=customXml/item12.xml><?xml version="1.0" encoding="utf-8"?>
<juid xmlns="http://www.joulesunlimited.com/juid"/>
</file>

<file path=customXml/item13.xml><?xml version="1.0" encoding="utf-8"?>
<juid xmlns="http://www.joulesunlimited.com/juid"/>
</file>

<file path=customXml/item14.xml><?xml version="1.0" encoding="utf-8"?>
<juid xmlns="http://www.joulesunlimited.com/juid"/>
</file>

<file path=customXml/item15.xml><?xml version="1.0" encoding="utf-8"?>
<juid xmlns="http://www.joulesunlimited.com/juid"/>
</file>

<file path=customXml/item16.xml><?xml version="1.0" encoding="utf-8"?>
<juid xmlns="http://www.joulesunlimited.com/juid"/>
</file>

<file path=customXml/item2.xml><?xml version="1.0" encoding="utf-8"?>
<juid xmlns="http://www.joulesunlimited.com/juid"/>
</file>

<file path=customXml/item3.xml><?xml version="1.0" encoding="utf-8"?>
<juid xmlns="http://www.joulesunlimited.com/juid"/>
</file>

<file path=customXml/item4.xml><?xml version="1.0" encoding="utf-8"?>
<juid xmlns="http://www.joulesunlimited.com/juid"/>
</file>

<file path=customXml/item5.xml><?xml version="1.0" encoding="utf-8"?>
<juid xmlns="http://www.joulesunlimited.com/juid"/>
</file>

<file path=customXml/item6.xml><?xml version="1.0" encoding="utf-8"?>
<juid xmlns="http://www.joulesunlimited.com/juid"/>
</file>

<file path=customXml/item7.xml><?xml version="1.0" encoding="utf-8"?>
<juid xmlns="http://www.joulesunlimited.com/juid"/>
</file>

<file path=customXml/item8.xml><?xml version="1.0" encoding="utf-8"?>
<juid xmlns="http://www.joulesunlimited.com/juid"/>
</file>

<file path=customXml/item9.xml><?xml version="1.0" encoding="utf-8"?>
<juid xmlns="http://www.joulesunlimited.com/juid"/>
</file>

<file path=customXml/itemProps1.xml><?xml version="1.0" encoding="utf-8"?>
<ds:datastoreItem xmlns:ds="http://schemas.openxmlformats.org/officeDocument/2006/customXml" ds:itemID="{424E3D67-A0C1-4FB4-B826-38CE7C765B70}">
  <ds:schemaRefs>
    <ds:schemaRef ds:uri="http://www.joulesunlimited.com/juid"/>
  </ds:schemaRefs>
</ds:datastoreItem>
</file>

<file path=customXml/itemProps10.xml><?xml version="1.0" encoding="utf-8"?>
<ds:datastoreItem xmlns:ds="http://schemas.openxmlformats.org/officeDocument/2006/customXml" ds:itemID="{7FD02B05-08DC-477A-B662-60ADE0887F82}">
  <ds:schemaRefs>
    <ds:schemaRef ds:uri="http://www.joulesunlimited.com/juid"/>
  </ds:schemaRefs>
</ds:datastoreItem>
</file>

<file path=customXml/itemProps11.xml><?xml version="1.0" encoding="utf-8"?>
<ds:datastoreItem xmlns:ds="http://schemas.openxmlformats.org/officeDocument/2006/customXml" ds:itemID="{E771AD01-2B6D-4D97-AB14-67D965C5604A}">
  <ds:schemaRefs>
    <ds:schemaRef ds:uri="http://www.joulesunlimited.com/juid"/>
  </ds:schemaRefs>
</ds:datastoreItem>
</file>

<file path=customXml/itemProps12.xml><?xml version="1.0" encoding="utf-8"?>
<ds:datastoreItem xmlns:ds="http://schemas.openxmlformats.org/officeDocument/2006/customXml" ds:itemID="{F1FCFDC1-2041-43C4-AE46-F42A6CC6D67A}">
  <ds:schemaRefs>
    <ds:schemaRef ds:uri="http://www.joulesunlimited.com/juid"/>
  </ds:schemaRefs>
</ds:datastoreItem>
</file>

<file path=customXml/itemProps13.xml><?xml version="1.0" encoding="utf-8"?>
<ds:datastoreItem xmlns:ds="http://schemas.openxmlformats.org/officeDocument/2006/customXml" ds:itemID="{F3102CE9-5E43-4EC4-A5CA-71E28F36F613}">
  <ds:schemaRefs>
    <ds:schemaRef ds:uri="http://www.joulesunlimited.com/juid"/>
  </ds:schemaRefs>
</ds:datastoreItem>
</file>

<file path=customXml/itemProps14.xml><?xml version="1.0" encoding="utf-8"?>
<ds:datastoreItem xmlns:ds="http://schemas.openxmlformats.org/officeDocument/2006/customXml" ds:itemID="{2C8836E7-A82D-4EC3-9CF7-D1A800561F1B}">
  <ds:schemaRefs>
    <ds:schemaRef ds:uri="http://www.joulesunlimited.com/juid"/>
  </ds:schemaRefs>
</ds:datastoreItem>
</file>

<file path=customXml/itemProps15.xml><?xml version="1.0" encoding="utf-8"?>
<ds:datastoreItem xmlns:ds="http://schemas.openxmlformats.org/officeDocument/2006/customXml" ds:itemID="{F755D5CA-0DF7-4ED0-9EF8-4F0F6DAC1F2C}">
  <ds:schemaRefs>
    <ds:schemaRef ds:uri="http://www.joulesunlimited.com/juid"/>
  </ds:schemaRefs>
</ds:datastoreItem>
</file>

<file path=customXml/itemProps16.xml><?xml version="1.0" encoding="utf-8"?>
<ds:datastoreItem xmlns:ds="http://schemas.openxmlformats.org/officeDocument/2006/customXml" ds:itemID="{FAAB1A80-02C3-4F9D-8E85-3DF9E3A49ECD}">
  <ds:schemaRefs>
    <ds:schemaRef ds:uri="http://www.joulesunlimited.com/juid"/>
  </ds:schemaRefs>
</ds:datastoreItem>
</file>

<file path=customXml/itemProps2.xml><?xml version="1.0" encoding="utf-8"?>
<ds:datastoreItem xmlns:ds="http://schemas.openxmlformats.org/officeDocument/2006/customXml" ds:itemID="{FE633653-3719-4536-BB8E-2456EB716F66}">
  <ds:schemaRefs>
    <ds:schemaRef ds:uri="http://www.joulesunlimited.com/juid"/>
  </ds:schemaRefs>
</ds:datastoreItem>
</file>

<file path=customXml/itemProps3.xml><?xml version="1.0" encoding="utf-8"?>
<ds:datastoreItem xmlns:ds="http://schemas.openxmlformats.org/officeDocument/2006/customXml" ds:itemID="{826CC87D-887A-43CA-9B6D-358EF482E613}">
  <ds:schemaRefs>
    <ds:schemaRef ds:uri="http://www.joulesunlimited.com/juid"/>
  </ds:schemaRefs>
</ds:datastoreItem>
</file>

<file path=customXml/itemProps4.xml><?xml version="1.0" encoding="utf-8"?>
<ds:datastoreItem xmlns:ds="http://schemas.openxmlformats.org/officeDocument/2006/customXml" ds:itemID="{B462E243-D259-40E4-9C23-6FC98826534C}">
  <ds:schemaRefs>
    <ds:schemaRef ds:uri="http://www.joulesunlimited.com/juid"/>
  </ds:schemaRefs>
</ds:datastoreItem>
</file>

<file path=customXml/itemProps5.xml><?xml version="1.0" encoding="utf-8"?>
<ds:datastoreItem xmlns:ds="http://schemas.openxmlformats.org/officeDocument/2006/customXml" ds:itemID="{371AC0DF-7D04-4585-94CA-9C2ACBB97736}">
  <ds:schemaRefs>
    <ds:schemaRef ds:uri="http://www.joulesunlimited.com/juid"/>
  </ds:schemaRefs>
</ds:datastoreItem>
</file>

<file path=customXml/itemProps6.xml><?xml version="1.0" encoding="utf-8"?>
<ds:datastoreItem xmlns:ds="http://schemas.openxmlformats.org/officeDocument/2006/customXml" ds:itemID="{E5D74E02-4A6B-4686-9D8A-5584DFA9F35B}">
  <ds:schemaRefs>
    <ds:schemaRef ds:uri="http://www.joulesunlimited.com/juid"/>
  </ds:schemaRefs>
</ds:datastoreItem>
</file>

<file path=customXml/itemProps7.xml><?xml version="1.0" encoding="utf-8"?>
<ds:datastoreItem xmlns:ds="http://schemas.openxmlformats.org/officeDocument/2006/customXml" ds:itemID="{3DF88168-29E2-4178-8993-90DBBE0C1D48}">
  <ds:schemaRefs>
    <ds:schemaRef ds:uri="http://www.joulesunlimited.com/juid"/>
  </ds:schemaRefs>
</ds:datastoreItem>
</file>

<file path=customXml/itemProps8.xml><?xml version="1.0" encoding="utf-8"?>
<ds:datastoreItem xmlns:ds="http://schemas.openxmlformats.org/officeDocument/2006/customXml" ds:itemID="{643296E1-7B55-4318-A254-4A0DED43BC27}">
  <ds:schemaRefs>
    <ds:schemaRef ds:uri="http://www.joulesunlimited.com/juid"/>
  </ds:schemaRefs>
</ds:datastoreItem>
</file>

<file path=customXml/itemProps9.xml><?xml version="1.0" encoding="utf-8"?>
<ds:datastoreItem xmlns:ds="http://schemas.openxmlformats.org/officeDocument/2006/customXml" ds:itemID="{47C6A8BF-FF2B-4780-BF35-CA34BBE84055}">
  <ds:schemaRefs>
    <ds:schemaRef ds:uri="http://www.joulesunlimited.com/juid"/>
  </ds:schemaRefs>
</ds:datastoreItem>
</file>

<file path=docProps/app.xml><?xml version="1.0" encoding="utf-8"?>
<Properties xmlns="http://schemas.openxmlformats.org/officeDocument/2006/extended-properties" xmlns:vt="http://schemas.openxmlformats.org/officeDocument/2006/docPropsVTypes">
  <Template>Gemeente Amsterdam</Template>
  <TotalTime>148</TotalTime>
  <Words>214</Words>
  <Application>Microsoft Office PowerPoint</Application>
  <PresentationFormat>Breedbeeld</PresentationFormat>
  <Paragraphs>39</Paragraphs>
  <Slides>5</Slides>
  <Notes>5</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5</vt:i4>
      </vt:variant>
    </vt:vector>
  </HeadingPairs>
  <TitlesOfParts>
    <vt:vector size="11" baseType="lpstr">
      <vt:lpstr>Aptos</vt:lpstr>
      <vt:lpstr>Arial</vt:lpstr>
      <vt:lpstr>Calibri</vt:lpstr>
      <vt:lpstr>Corbel</vt:lpstr>
      <vt:lpstr>Wingdings</vt:lpstr>
      <vt:lpstr>Huisstijl</vt:lpstr>
      <vt:lpstr>Isolatieoffensief </vt:lpstr>
      <vt:lpstr>PowerPoint-presentatie</vt:lpstr>
      <vt:lpstr>Vve’s</vt:lpstr>
      <vt:lpstr>Particuliere verhuurders</vt:lpstr>
      <vt:lpstr>Eigenaar-bewoners buiten vve’s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Isolatieoffensief</dc:title>
  <dc:subject/>
  <dc:creator>Ouden, Laura den</dc:creator>
  <cp:keywords/>
  <dc:description>Sjabloonversie 3.0 - 9 februari 2023_x000d_
Ontwikkeling sjabloon en macro's:_x000d_
www.JoulesUnlimited.com</dc:description>
  <cp:lastModifiedBy>Ouden, Laura den</cp:lastModifiedBy>
  <cp:revision>3</cp:revision>
  <dcterms:created xsi:type="dcterms:W3CDTF">2024-06-18T11:44:46Z</dcterms:created>
  <dcterms:modified xsi:type="dcterms:W3CDTF">2024-06-24T08:36:35Z</dcterms:modified>
  <cp:category/>
</cp:coreProperties>
</file>